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74" r:id="rId8"/>
    <p:sldId id="261" r:id="rId9"/>
    <p:sldId id="275" r:id="rId10"/>
    <p:sldId id="276" r:id="rId11"/>
    <p:sldId id="262" r:id="rId12"/>
    <p:sldId id="277" r:id="rId13"/>
    <p:sldId id="278" r:id="rId14"/>
    <p:sldId id="263" r:id="rId15"/>
    <p:sldId id="279" r:id="rId16"/>
    <p:sldId id="264" r:id="rId17"/>
    <p:sldId id="280" r:id="rId18"/>
    <p:sldId id="281" r:id="rId19"/>
    <p:sldId id="265" r:id="rId20"/>
    <p:sldId id="283" r:id="rId21"/>
    <p:sldId id="282" r:id="rId22"/>
    <p:sldId id="284" r:id="rId23"/>
    <p:sldId id="266" r:id="rId24"/>
    <p:sldId id="26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2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12:29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893">
    <iact:property name="dataType"/>
    <iact:actionData xml:id="d0">
      <inkml:trace xmlns:inkml="http://www.w3.org/2003/InkML" xml:id="stk0" contextRef="#ctx0" brushRef="#br0">15963 7355 0,'18'0'86,"35"0"-79,0 0 1,35 0 0,53 0 0,0 0 1,106 0-2,-53 0 3,53 0-4,-18 0 3,18-53 0,-53 53 0,36 0-3,-54 0 3,36 0-3,-1 0 5,-34 0-6,17 0 4,17 0-2,-17-52 3,-17 52-3,-1-18 1,-17-17 0,-71 17-1,36-17 1,-1 35 0,-35 0 1,0 0-2,36 0 2,-36 0-1,0 0 1,1 0-1,-1 0 1,18 0-3,-1 0 4,1 0-4,0 0 3,-18 0-3,71 0 4,-71 0-5,36 0 7,-1 0-7,-35 0 5,36 0-4,17 0 2,-53 0 0,36 0 2,17 0-1,17 0-4,-52 0 3,53 0 2,17 0-3,-34 0 0,16 0 2,-34 0-3,17 0 4,0 0-2,-53 0 0,36 0-2,-36 0 5,-18 0-5,36 0 5,0 0-6,0 0 5,17 0-4,54 0 5,-19 0-6,-16 0 5,-19 0-4,71 0 6,-35 0-7,17 0 3,-35 0 0,-17 0-1,-1 0 1,1 0 1,-36 0-1,0 0-1,0 0 3,-35 0-3,18 0 1,-18 0 1,-18 0-1,53 0-1,-17 0 6,-18 0-10,35 0 7,0 0-5,18 0 5,0 0-3,0 0 1,17-18-1,18-17 4,-35 17-7,-53 1 6,35-1-2,0-35 0,0 53-1,54-18 2,-37 18-2,-16 0 1,16 0 1,-16 0-2,34 0 1,-17 0 1,17 0-1,54 0 0,-54 0 1,1 0-3,17 0 4,18 0-4,-54 0 5,54 0-6,-18 0 5,-17 0-3,-36 0 4,53 0-7,-35-17 6,-18 17-4,36-18 2,-1 18 1,1 0-1,52 0 0,18 0 0,-35 0 0,17 0-1,-52 0 2,-36 0-1,0 0 1,-53 0-2,-17 0 1</inkml:trace>
    </iact:actionData>
  </iact:action>
  <iact:action type="add" startTime="36565">
    <iact:property name="dataType"/>
    <iact:actionData xml:id="d1">
      <inkml:trace xmlns:inkml="http://www.w3.org/2003/InkML" xml:id="stk1" contextRef="#ctx0" brushRef="#br0">9913 8061 0,'18'53'135,"-18"0"-120,17-18-6,-17 0-2,36 1 3,-36-19-3,0 19 2,0-19-3,0 1 4,0 17-4,0-17 8,0 35-1,0-36-8,0 36 13,0-35-4,0 17-5,17-17 8,-17 17-2,0-17-7,18 17 0,-18-17 1,0-1-2,0 1 4,35 52 4,-35-52-11,0 35 6,18-35-3,-18 17 3,17 0-4,-17-17 3,0-1-2,0 1 2,36 35 7,-36-35-9,0-1 2,0 19-2,17 16 2,-17 1 9,0-35-10,0 0-2,0-1 1,0 19 2,0-19-1,0 1 0,0 17 0,0-17 0,0 35 8,-17-18 0,17 0-7,-18-17-3,18 0 5,-18 17-6,1 18 13,17-36-10,-18 36 0,1 0-1,17 18 1,-53-1 0,35-34-1,0 17 2,1-18 0,-1 35-2,0-17 9,18-35-7,0 17-3,0 0 4,0 1 12,0-19-5,-17-17-8,17 18-3,0 17 4,0-17 5,0 0 0,0-1 1,0 1-7,0-1-1,0 19 9,0-19-9,0 1 7,0 17-7,0-17 18,0 0 5,0-1-14,0 1-11,0 0 3,0 17-2,0-18 1,0 19 10,0-1-12,0 18 10,0-35 0,0-1-9,0 1 2,0-1 0,0 1 5,0 35-5,17-35 9,-17 35 20,0-36-14,0 18-16,0-17 9,0 0 54,0 17-63,-17-35 1,-1 35 3,18-17 105,18-18-86,-1-35-15,1 35 31,17 0-40,-17 0 9,0 0 0,17 0-6,-17 0-3,17 0 2,0 0-3,0 0 3,1 0-1,17 0-1,-36 0 2,36 0-2,-18 0 1,18 0 1,18 0 0,-18 0-3,17 0 3,-17 0 0,18 0 3,-18 0-9,-18 0 6,0 0-3,36 0 4,-36 0-3,18 0 2,18 0-3,-19 0 5,19 0-5,-36 0 3,36 0-1,-53 0 1,52 0-4,-17 0 3,-35 0 1,35 0-1,-36 0 0,1 0-1,35 0 1,-36 0 0,36 0 1,-35 0-2,17 0 2,-17 0-2,-1 0 3,1-18-4,17 18 3,18 0 7,-35 0-9,35-18 5,-18 18-7,0 0 9,-17 0-11,17 0 4,1-35 1,-1 35 1,18 0-2,0 0 9,-36 0-7,36 0 6,-17 0 0,-19 0-6,18 0-1,-17 0 1,17 0-2,1 0 1,17-18-1,0 18 10,-36 0-7,1 0-5,-1 0 5,19 0-3,17 0 2,-36 0-2,36 0 3,0 0-4,-18 0 7,36 0-8,17 0 1,-35 0 1,35 0 1,-35 0 0,0 0 0,-18 0 0,1 0 16,-19-17 40,19 17-31,-19 0-18,1 0 13,35-35-24,-36 35 6,36 0-2,-35 0-1,35 0 1,-36 0-1,-34 0 179,-1 0-170,1 0 0,-1 0 9,-17 0-11,-1 0 1,1 0-5,17 0 5,1 0-7,-1 0 0,-17-18-1,0 0 10,-1 1-1,1-1 1,17 0-2,1 1 2,-1 17-8,18-18-4,-17 0 6,-1 1-5,0 17 10,1-18 0,-19 1 0,36-1 1,-17 0 0,-1 1-10,0-19 1,1 19 7,-1-1-8,-17-17 9,17 17 1,1 18-7,-19-17-5,19-1 6,17 0-6,-18 18 6,0-17 3,1-19 1,-1 36-6,0-17-1,1 17 0,17-18-1,-35 0 2,17 1-2,-17-19 2,-1 1 7,19 35-9,-1 0 4,0-17 5,1-1 1,-18 0-2,17 18-9,0-17 10,18-1-5,-35 0 2,17 18-5,18-17 0,-17-1 0,-1 18 0,18-18-1,-35 1 1,-1-18 1,19 35 14,-1-18-14,1 18 0,-1-35-1,0 35-1,1-18 2,17 0 7,-18 1-8,0 17 1,1-36-3,17-16 9,-36 34-6,36-35 7,-17 18-8,-1-18 0,1-18 7,-1 54-6,0-19-1,18 1 1,-17-18 7,17 35-9,-18-34 9,0 34-7,1-17-2,17 17 2,0 0-2,-18 18 3,0-53-5,1 36 8,-1-18-10,1-1 7,-1 1-3,-17 0 2,17 17-2,0-17 2,-17-1-1,35 19-2,-35-36 3,-1 35-2,19-17 2,-18 0-1,-18 17 0,17-17-1,19 17 2,-1 18-2,-35 0 2,53-17-2,-53-1 2,53 0-2,-35 18 3,-18-17-4,35 17 3,1 0-2,-36-18 3,18 0-3,-18 1 2,-36-1-3,19 0 2,-1 1 1,18-1-1,18 1-1,18 17 2,-36-18-1,17 0 0,-17 18 8,36-17-8,-1-1 9,1 18-10,17-18 2,-36 1 7,1 17 56,17-18-49,1 0-15,-1 1 0,0 17 0,-35-18-1,36-17 1,-18 17 0,17-17 9,-17 17-10,35 1 1,0-19 1,-18 1 10,18 0-13,0 17 2,-18 1-2,18-1 11,-35-17-6,35 17 25,0 0 13,-18-17-25,-17 35 208,18 0-222</inkml:trace>
    </iact:actionData>
  </iact:action>
  <iact:action type="add" startTime="41786">
    <iact:property name="dataType"/>
    <iact:actionData xml:id="d2">
      <inkml:trace xmlns:inkml="http://www.w3.org/2003/InkML" xml:id="stk2" contextRef="#ctx0" brushRef="#br0">10372 8255 0,'0'0'1,"0"18"2,0-1 8,-18 1-6,-35 35 5,18-18-4,0 18 3,-18 18-1,0-1-1,35 1 1,-35-1 0,18-34 0,17-1 1,-17 0-1,17-17 0</inkml:trace>
    </iact:actionData>
  </iact:action>
  <iact:action type="add" startTime="42218">
    <iact:property name="dataType"/>
    <iact:actionData xml:id="d3">
      <inkml:trace xmlns:inkml="http://www.w3.org/2003/InkML" xml:id="stk3" contextRef="#ctx0" brushRef="#br0">10389 8784 0,'0'0'1,"0"35"6,-35 18-3,17 0 4,-17 18 0,17-54 0,1 36 0,-36 0 1,35 0-1,-17 0-1,0 0 2,17-18-2,18 1 2,-18-19-2,-17 36 2</inkml:trace>
    </iact:actionData>
  </iact:action>
  <iact:action type="add" startTime="42625">
    <iact:property name="dataType"/>
    <iact:actionData xml:id="d4">
      <inkml:trace xmlns:inkml="http://www.w3.org/2003/InkML" xml:id="stk4" contextRef="#ctx0" brushRef="#br0">10742 9296 0,'0'0'0,"0"70"7,0 1-1,0-18 3,-35 17-1,-36 36 1,36-18-3,0-35 15,-1 0-20,-17 35 1,36-52 6,-18 17 3,-1-1-4,1-16-1,35-19 2,-35 36 0,17-17 8,0-19-8,18 1 9,0-1-10,-35 1 10</inkml:trace>
    </iact:actionData>
  </iact:action>
  <iact:action type="add" startTime="43161">
    <iact:property name="dataType"/>
    <iact:actionData xml:id="d5">
      <inkml:trace xmlns:inkml="http://www.w3.org/2003/InkML" xml:id="stk5" contextRef="#ctx0" brushRef="#br0">10901 9772 0,'0'53'10,"-35"35"-6,-1-17 4,-17 34 0,-35 1-1,18 18 1,-36 17 1,18-35-1,-18 35 0,35-18 0,-35-17 0,53-53 2,1 0-4,87-71 58,18-35-55,-18-17-2,36-1 3</inkml:trace>
    </iact:actionData>
  </iact:action>
  <iact:action type="add" startTime="43683">
    <iact:property name="dataType"/>
    <iact:actionData xml:id="d6">
      <inkml:trace xmlns:inkml="http://www.w3.org/2003/InkML" xml:id="stk6" contextRef="#ctx0" brushRef="#br0">11289 9772 0,'0'88'13,"0"-17"-4,0 17 0,-18 18-4,1-18 6,-54 53-6,36-53 4,-36 18-2,18-35 2,18-36-2,-18 35 1,35-52 0,18 0 1,0-54 63</inkml:trace>
    </iact:actionData>
  </iact:action>
  <iact:action type="add" startTime="44158">
    <iact:property name="dataType"/>
    <iact:actionData xml:id="d7">
      <inkml:trace xmlns:inkml="http://www.w3.org/2003/InkML" xml:id="stk7" contextRef="#ctx0" brushRef="#br0">11712 10160 0,'0'71'2,"-17"52"5,-72-17 2,19 0 0,-18 17-3,-36-17 4,54-18-4,-72 18 3,90-71-2,34 1 2,0-36-1,36-18 48,123-70-48,-70 52 0</inkml:trace>
    </iact:actionData>
  </iact:action>
  <iact:action type="add" startTime="44546">
    <iact:property name="dataType"/>
    <iact:actionData xml:id="d8">
      <inkml:trace xmlns:inkml="http://www.w3.org/2003/InkML" xml:id="stk8" contextRef="#ctx0" brushRef="#br0">12188 10460 0,'0'0'0,"0"53"9,0 0-4,0 35 5,0 0-4,-17-53 3,-1 1-3,1 17 4,17-18 4,17-53 71,1 1-82</inkml:trace>
    </iact:actionData>
  </iact:action>
  <iact:action type="add" startTime="44947">
    <iact:property name="dataType"/>
    <iact:actionData xml:id="d9">
      <inkml:trace xmlns:inkml="http://www.w3.org/2003/InkML" xml:id="stk9" contextRef="#ctx0" brushRef="#br0">12682 10707 0,'0'0'2,"0"35"2,0-17 5,-35 17-3,17 0 3,18-17-3,0 0 4,-17-1 6</inkml:trace>
    </iact:actionData>
  </iact:action>
  <iact:action type="add" startTime="50934">
    <iact:property name="dataType"/>
    <iact:actionData xml:id="d10">
      <inkml:trace xmlns:inkml="http://www.w3.org/2003/InkML" xml:id="stk10" contextRef="#ctx0" brushRef="#br0">1658 14764 0,'35'0'125,"1"0"-117,-1 0 1,18 0-3,35 0 5,0 0-5,0 0 3,89 0-3,-18 0 5,17 0-5,0 0 4,1 0-3,-1 0 1,-35 0-1,71 0 3,-71 0-4,18 0 2,-18 0 0,18 0 0,-54 0 0,19 0 1,-1-53 1,54 53-5,-19 0 4,-69 0-2,34 0 3,54-18 7,-36 18-12,-71 0 5,36 0-3,-18 0 3,-35 0-5,18 0 6,17 0-7,-18 0 5,1 0-2,35 0 2,-53 0-2,35 0 1,-17-17 0,17 17 0,-18-18 0,18 18 0,18-35 0,-35 35 1,-1 0-1,-17 0-1,0 0 2,18 0-2,-18 0 2,17 0-2,-34 0 3,34 0-3,-52 0 3,52 0-4,1 0 3,-18 0-2,17 0 3,54-18-4,-89 0 3,106 18-3,-17-17 5,-36 17-5,18-53 1,-18 53 2,0 0 0,-17-18-2,-1 18 1,1 0 0,-18 0 0,0 0 0,-18-17 0,0 17 1,0-18-2,-17 0 3,0 18 6,-1 0-11,36 0 5,0 0-4,0 0 6,0 0-6,35 0 3,-17 0-4,-1 0 5,1 0-4,-18 0 4,-36 0-3,1 0 0</inkml:trace>
    </iact:actionData>
  </iact:action>
  <iact:action type="add" startTime="57415">
    <iact:property name="dataType"/>
    <iact:actionData xml:id="d11">
      <inkml:trace xmlns:inkml="http://www.w3.org/2003/InkML" xml:id="stk11" contextRef="#ctx0" brushRef="#br0">14235 14164 0,'52'0'167,"19"0"-157,17 0-4,-35 0 3,53 0-3,53 0 3,-53 0-2,105 0 1,19 0 0,16 0 0,-16 0 0,34 0 1,-34 0-2,-19 0 12,-34 0-17,-1 0 0,-88 0 7,36 0 0,17 0 0,-71 0-2,36 0 1,-18 0-1,-17 0 3,0 0-2,-1 0 1,-35 0-3,1 0 3,-1 0-3,-17 0 4</inkml:trace>
    </iact:actionData>
  </iact:action>
  <iact:action type="add" startTime="59664">
    <iact:property name="dataType"/>
    <iact:actionData xml:id="d12">
      <inkml:trace xmlns:inkml="http://www.w3.org/2003/InkML" xml:id="stk12" contextRef="#ctx0" brushRef="#br0">11183 15699 0,'35'0'119,"18"0"-110,35 0 0,1 0-3,34 0 3,36 0-2,-18 0 2,35 0-1,-35 0 0,71 0 1,-71 0-1,53 0 0,-88 0-1,18 0 1,-36 0 0,18-18 2,-36 0-5,-17 18 7,35-17-7,-17-1 4,-18 18-3,17 0 3,-17 0-2,-18 0 3,54-18-3,-19 18 1,1 0 0,-18 0 0,35 0 0,-18 0 1,36 0-2,0 0 1,-18 0 0,-35 0-1,18 0 2,17 0-2,-17 0 2,17 0-2,0 0 3,0 0-4,-17 0 3,17 0-2,0 0 3,0 0-3,36 0 2,-36 0-3,0 0 3,18 0-1,-18 0 0,-35 0-1,35 0 2,18 0-2,-18 0 1,0 0 0,1 0 1,-19 0-1,18 0 0,1 0 0,-36 18 0,35-18 0,-18 0 0,18 0 0,1 0 0,-1 0 2,-18 0-4,-17 0 3,0 0-2,35 0 2,-17 0-2,0 0 2,-19 0-2,1 0 1,18 0 2,-36 0-4,18 0 2,0 0 0,0 0 0,35 0 0,-35 0 1,35 0-3,0 0 2,1 0 0,17 0 1,35 0-2,-53 0 1,-35 0 0,35 0 1,-35 0-1,0 0 1,-36 0-3,1 0 4,17 0 28,1 0-21,-1 0-1,-17 0-9,-1 0 1,18 0 0,-17 0 9,0 0 1295,-18-71-1295,0 19-2,17 34-8,-17 0 0,36-52 1,-36 52 0,17-17 0,1 0 0,-18 17 0,18-35 0,-1 18 0,1 17 2,-18-35 6,0 36-10,17-1 3,-17 0 7,0 1 2,0-1-3,0 0-9,0-17 5,0 17-5,0-17 10,0 17-5,0 1 2,0-18-5,0 17 9,0 0-10,0-17 2,0 17-1,0-17-1,0 17 2,0 1-2,0-18 1,0 17 1,0 0 8,0-17-12,0 17 28,0 1-23,-35-1-5,0 0 23,0 1-24,35-1 4,-71 1 1,18 17-1,-17-36 0,-36 19 0,18-1 1,-36 18-2,1-18 1,-1-17 0,-52 35 0,17-53 1,-53 35-1,1-34-1,70 52 2,-71-18-2,36 18 3,34 0-4,19 0 6,35 0-4,-71 0 0,71 0-3,-36 0 4,71 0-3,-35 0 4,-35 0-4,52 0 2,-35 0 1,18 0-2,-18 0 2,0 0-2,1 0 1,-1 0 1,-18 0-1,-17 0 0,18 0-2,-1 0 3,36 0-1,-71 0 0,54 0 12,-54-18-13,88 1-3,-52 17 7,70-36-5,-53 19 4,35 17-4,-70-18 4,18 18-4,-1-18 4,36-17-4,-88 35 3,17-35-2,36 17 1,-54 18 0,54 0 2,-18 0-3,-18 0 0,53 0 2,-17 0-2,34 0 1,1 0 0,-18 0 1,18 0-1,0 0 1,0 0-3,35 0 4,-35 0-4,35 0 4,0 0-4,0 0 4,-35 0-4,35 18 4,0 0-3,-18-1 4,36-17-7,0 18 6,-36 17-4,36-17 3,-18-1 7,35-17-8,-35 53 8,18-35-9,0 0 9,17-1-8,18 1 9,-17 35 0,17-36 0,-18 36-13,0-53 8,18 18-7,-17 17 4,17 1-2,0-1 1,0-18 0,0 36 1,0-17-2,0-1 2,0 0-2,0 18 2,0-35 0,0-1-2,0 19 1,0-19-1,0 19 3,0-1-4,0 0 3,0-17-2,17 17 2,-17 18-2,18-35 3,-18 35-2,18-36 6,-18 18-12,0-17 6,35 35 0,-35-18 2,0 18-6,18 0 5,-18-35-2,52 35 2,-34 0 8,0-36-12,-1-17 21,19 0 165,-1-17-181</inkml:trace>
    </iact:actionData>
  </iact:action>
  <iact:action type="add" startTime="64986">
    <iact:property name="dataType"/>
    <iact:actionData xml:id="d13">
      <inkml:trace xmlns:inkml="http://www.w3.org/2003/InkML" xml:id="stk13" contextRef="#ctx0" brushRef="#br0">18750 14111 0,'18'0'127,"-1"0"-117,36 0-3,0 0 1,-17 0 0,52 0 0,18 18 0,-54-18 0,19 0 1,17 0-3,0 0 5,-17 0-6,0 0 6,17 0-6,-18 0 5,-17 0-4,0 0 8,35 0-12,-17 0 6,17 0 1,-35 0-1,70 17-1,-34-17 2,-1 0-1,35 0 0,1 0 0,-1 0 0,-35 0 4,1 0-6,-1 0 1,-18 0 0,-17 0 2,35 0-3,-17 0 4,0 0-4,-36 0 4,18 0-5,0 0 6,0 0-5,0 0 2,17 0 1,18 0-2,0 0 1,-17 0 1,17 0-2,0 0 1,1 0 4,-36 0-8,-1 0 5,-34 0-1,17 0 0,-17 0 0</inkml:trace>
    </iact:actionData>
  </iact:action>
  <iact:action type="add" startTime="82572">
    <iact:property name="dataType"/>
    <iact:actionData xml:id="d14">
      <inkml:trace xmlns:inkml="http://www.w3.org/2003/InkML" xml:id="stk14" contextRef="#ctx0" brushRef="#br0">10142 10248 0,'0'18'127,"0"-1"-108,0 1-18,0 0 0,0-1 9,0 19 7,0-1 5,0 0-10,0 0 9,0-17-12,0 0 7,0-1-10,-17 1 2,17 0 9,0-1-2,0 1 2,-18 35-7,0-53-4,18 18 3,0 17-2,0-18 8,0 1-6,0 0 9</inkml:trace>
    </iact:actionData>
  </iact:action>
  <iact:action type="add" startTime="83555">
    <iact:property name="dataType"/>
    <iact:actionData xml:id="d15">
      <inkml:trace xmlns:inkml="http://www.w3.org/2003/InkML" xml:id="stk15" contextRef="#ctx0" brushRef="#br0">10301 10460 0,'0'17'26,"0"1"-20,0 17 2,0 1-2,0 17 4,0-36-4,0 36 5,0-18-6,0 1 7,0-19-7,-18 19 4,18-19 0,0 1-3,0 0 2,0 17 8,-17-18 16,17 1-8,0 0-14,0-1-5,0 1 5,0 0-3,0-1 3,0 1 7,0-36 110,0-17-121,35 0 2</inkml:trace>
    </iact:actionData>
  </iact:action>
  <iact:action type="add" startTime="84565">
    <iact:property name="dataType"/>
    <iact:actionData xml:id="d16">
      <inkml:trace xmlns:inkml="http://www.w3.org/2003/InkML" xml:id="stk16" contextRef="#ctx0" brushRef="#br0">10636 10689 0,'-53'18'103,"53"17"-96,-17-17 0,-1 35 3,-17 0-3,17-18 1,0 0 0,1 18 0,17-35-1,-18 17 3,1 0 9,17-17-5</inkml:trace>
    </iact:actionData>
  </iact:action>
  <iact:action type="add" startTime="85237">
    <iact:property name="dataType"/>
    <iact:actionData xml:id="d17">
      <inkml:trace xmlns:inkml="http://www.w3.org/2003/InkML" xml:id="stk17" contextRef="#ctx0" brushRef="#br0">10689 10813 0,'18'0'70,"-18"17"-61,-18 36-2,-17 0 1,17-35-1,1 17 2,17-17 2,0 17 3,0-17-5,0-36 126</inkml:trace>
    </iact:actionData>
  </iact:action>
  <iact:action type="add" startTime="85820">
    <iact:property name="dataType"/>
    <iact:actionData xml:id="d18">
      <inkml:trace xmlns:inkml="http://www.w3.org/2003/InkML" xml:id="stk18" contextRef="#ctx0" brushRef="#br0">10901 10848 0,'17'0'23,"-17"70"0,-17-52-6,-1 17-10,1 1 10,-1-19-9</inkml:trace>
    </iact:actionData>
  </iact:action>
  <iact:action type="add" startTime="86296">
    <iact:property name="dataType"/>
    <iact:actionData xml:id="d19">
      <inkml:trace xmlns:inkml="http://www.w3.org/2003/InkML" xml:id="stk19" contextRef="#ctx0" brushRef="#br0">11130 10918 0,'0'0'1,"0"53"12,-35-17-9,35-1 8,-35 18-7,17-18 4,18 0-2,-35 36 1,17-71 4,0 18 0,36-18 109,-18-18-111</inkml:trace>
    </iact:actionData>
  </iact:action>
  <iact:action type="add" startTime="87967">
    <iact:property name="dataType"/>
    <iact:actionData xml:id="d20">
      <inkml:trace xmlns:inkml="http://www.w3.org/2003/InkML" xml:id="stk20" contextRef="#ctx0" brushRef="#br0">10089 10248 0,'-17'0'24,"-1"0"-20,-17 0 6,17 35-4,18-17 11,-17-18-9,-1 18-1,0-1 2,18 1-2,-17 17 18,17-17-17,0 0 8,-18-18-9,0 17 3,18 1 6,0-1 0,0 1-10,0 0 4,0-1-4,0 19 12,0-19-1,0 1-11,0 0 10</inkml:trace>
    </iact:actionData>
  </iact:action>
  <iact:action type="add" startTime="89658">
    <iact:property name="dataType"/>
    <iact:actionData xml:id="d21">
      <inkml:trace xmlns:inkml="http://www.w3.org/2003/InkML" xml:id="stk21" contextRef="#ctx0" brushRef="#br0">8625 9472 0,'-35'18'10,"-18"35"1,-17 35-3,-19-18-2,-105 54 1,0 70 1,-17-18 0,-142 106 1,71 1-1,-53 52-1,17-71 1,36-17 2,17 0-3,124-106 0,18-17 2,-1-1-2,124-105 3,-35 17-3,53-35 57,35-35-53,-53 0-3,35-18 0,0 35-3,0-35 2,36-17 1,-18 34 1</inkml:trace>
    </iact:actionData>
  </iact:action>
  <iact:action type="add" startTime="90470">
    <iact:property name="dataType"/>
    <iact:actionData xml:id="d22">
      <inkml:trace xmlns:inkml="http://www.w3.org/2003/InkML" xml:id="stk22" contextRef="#ctx0" brushRef="#br0">8996 10054 0,'0'35'17,"-53"36"-12,-123 17 4,-1 36-2,-35-1 2,-34 18-2,-37 18 3,36-18-4,0 35 4,0-52-5,124-53 6,-18 17-5,70-18 3,36-34 0,17-19-2,54-17 66,17 0-67,0-17 4</inkml:trace>
    </iact:actionData>
  </iact:action>
  <iact:action type="add" startTime="91106">
    <iact:property name="dataType"/>
    <iact:actionData xml:id="d23">
      <inkml:trace xmlns:inkml="http://www.w3.org/2003/InkML" xml:id="stk23" contextRef="#ctx0" brushRef="#br0">9596 10460 0,'0'0'0,"-106"106"5,-18 35 0,-105-18 3,17 18 1,-70 18 1,0-18-3,35 36 0,0-19 1,53-69-1,18-19 2,34 18-1,37-35 0,105-35 0,-18 0 1,71-18 55,17-18-56,36-53 2,-35 36-5</inkml:trace>
    </iact:actionData>
  </iact:action>
  <iact:action type="add" startTime="92223">
    <iact:property name="dataType"/>
    <iact:actionData xml:id="d24">
      <inkml:trace xmlns:inkml="http://www.w3.org/2003/InkML" xml:id="stk24" contextRef="#ctx0" brushRef="#br0">10425 10636 0,'-36'36'14,"-34"69"-5,-1 1-2,-52 18 3,-1-1-3,-140 54 1,52-19 0,-35-34 3,-70 70-7,70-53 8,17-18-6,72-34 3,52-1-3,88-71 3,-17 19-2,35-54 81,53 0-80,-36-17 0</inkml:trace>
    </iact:actionData>
  </iact:action>
  <iact:action type="add" startTime="93160">
    <iact:property name="dataType"/>
    <iact:actionData xml:id="d25">
      <inkml:trace xmlns:inkml="http://www.w3.org/2003/InkML" xml:id="stk25" contextRef="#ctx0" brushRef="#br0">10742 11165 0,'-18'0'5,"-70"71"5,35-18-3,-17 17 1,-18 36 0,-18 35 0,-18 0 0,-17-17 2,18-1-4,-36-17 3,53-18-2,18 1 3,17-19-4,-17-17 4,18 18-4,52-71 4,0 35-4,1-35 91</inkml:trace>
    </iact:actionData>
  </iact:action>
  <iact:action type="add" startTime="93849">
    <iact:property name="dataType"/>
    <iact:actionData xml:id="d26">
      <inkml:trace xmlns:inkml="http://www.w3.org/2003/InkML" xml:id="stk26" contextRef="#ctx0" brushRef="#br0">11659 11483 0,'-17'0'12,"-19"18"-2,1 17 7,-18 18-10,18-18 0,0 0 1,-106 53 0,70-17 0,-88 17 1,18 18-2,0 18 1,18-36 0,52-53 2,-17 18-2,70-35-1,-35-1 1</inkml:trace>
    </iact:actionData>
  </iact:action>
  <iact:action type="add" startTime="94491">
    <iact:property name="dataType"/>
    <iact:actionData xml:id="d27">
      <inkml:trace xmlns:inkml="http://www.w3.org/2003/InkML" xml:id="stk27" contextRef="#ctx0" brushRef="#br0">12012 11695 0,'-35'70'2,"-18"18"7,-35-17 0,-18 35-1,35-18 0,-35 0 1,1 18-3,52-71 4,0 18-4,-18-18 3,36-17-2,17 0 4,18-1-6</inkml:trace>
    </iact:actionData>
  </iact:action>
  <iact:action type="add" startTime="95025">
    <iact:property name="dataType"/>
    <iact:actionData xml:id="d28">
      <inkml:trace xmlns:inkml="http://www.w3.org/2003/InkML" xml:id="stk28" contextRef="#ctx0" brushRef="#br0">12841 11871 0,'0'0'0,"-70"123"6,-1-17 0,0 0 2,-17 0 1,0 0 1,0-18-4,35-17 2,-18-1 0,54-52 1,-19-1-2,36 1 1,-17-36 73,17-17-72,17 0 8</inkml:trace>
    </iact:actionData>
  </iact:action>
  <iact:action type="add" startTime="97347">
    <iact:property name="dataType"/>
    <iact:actionData xml:id="d29">
      <inkml:trace xmlns:inkml="http://www.w3.org/2003/InkML" xml:id="stk29" contextRef="#ctx0" brushRef="#br0">10037 10848 0,'0'35'45,"17"-35"-37,1 35 0,-1-17 0,19 0-1,-1 17 1,-17-17 1,17 17-2,-17-17 10,17-1-9,-18 1-1,19-18 21,-19 0-24,1 0 14,0 0-1,17 0-9,-17 35-2,17 0 1,18-17 2,0 35-1,-18-18 0,-17-35 0,35 36 0,-36-19 9,-17-52 82,0 17-97,0-17 10</inkml:trace>
    </iact:actionData>
  </iact:action>
  <iact:action type="add" startTime="98402">
    <iact:property name="dataType"/>
    <iact:actionData xml:id="d30">
      <inkml:trace xmlns:inkml="http://www.w3.org/2003/InkML" xml:id="stk30" contextRef="#ctx0" brushRef="#br0">10089 10707 0,'36'35'38,"17"18"-28,0-18-3,17 18 2,36 18-2,-36-18 1,1 0-1,-18-18 3,0 0-3,-18-35 2,-17 18-2,-1-18 9,1 17-7,-18-34 111</inkml:trace>
    </iact:actionData>
  </iact:action>
  <iact:action type="add" startTime="99171">
    <iact:property name="dataType"/>
    <iact:actionData xml:id="d31">
      <inkml:trace xmlns:inkml="http://www.w3.org/2003/InkML" xml:id="stk31" contextRef="#ctx0" brushRef="#br0">10107 10495 0,'18'35'46,"-1"-17"-36,1 17-4,35 1 3,-35-19-2,-1 1 1,18 17 0,1-17 0,-1-1 0,-17 1 0,35 0 2,-36-1-3,1 1 1,-1-18-1,1 18 9,0-18 33,-1 35-39,1-17-5,0-18 5,-1 17-3,36 18 1,-17-17 8,-19-18-8,1 0 81,-1 0-59</inkml:trace>
    </iact:actionData>
  </iact:action>
  <iact:action type="add" startTime="100107">
    <iact:property name="dataType"/>
    <iact:actionData xml:id="d32">
      <inkml:trace xmlns:inkml="http://www.w3.org/2003/InkML" xml:id="stk32" contextRef="#ctx0" brushRef="#br0">10213 10354 0,'35'18'55,"18"35"-47,18-18-1,-36 0 2,0 0-1,18-17 0,-35 0 0,-1-1 1,1 1-2,17 0 2,1 17 23,-19-17-12,1-1 10,17 18-24,-17-17 10,-1 0-10,1-1 3,0 1 1,-1 0-4,19-1 4,-1 19-4,-35-19 3,35-17-2,0 0 17,-35 18 41,36 17-34,-19-35-6,-17 18 14,18-1-15,0-17-7,-18 18-9,17 0 10,1-18 14,0 17-9</inkml:trace>
    </iact:actionData>
  </iact:action>
  <iact:action type="add" startTime="114530">
    <iact:property name="dataType"/>
    <iact:actionData xml:id="d33">
      <inkml:trace xmlns:inkml="http://www.w3.org/2003/InkML" xml:id="stk33" contextRef="#ctx0" brushRef="#br0">20108 18327 0,'36'0'119,"-1"0"-111,18 0-1,88 0 1,-106 0 1,53 0-3,-17 0 3,17 0-2,-35 0 1,-18 0 1,36 0 0,-18 0-3,-18 0 2,18 0 1,-18 0-1,18 0 1,0 0-2,18 0 2,-18 0-2,17 0 2,18 0-2,-17 0 2,-1 0-2,-34 0 2,52 0-2,-18 0 3,36 0-5,0 0 6,-18 0-5,1 0 6,-1 0-4,-18 0-4,18 0 3,-52 0 1,17 0 0,0 0 1,-36 0-2,18 0 2,-17-18-1,0 18-1,17 0 2,-17 0-2,-1 0 4,36 0 5,18 0-11,-1 0 6,-34 0-6,34 0 5,1-35-4,-36 35 5,0 0-5,-17-18 4,35 18-5</inkml:trace>
    </iact:actionData>
  </iact:action>
  <iact:action type="add" startTime="120092">
    <iact:property name="dataType"/>
    <iact:actionData xml:id="d34">
      <inkml:trace xmlns:inkml="http://www.w3.org/2003/InkML" xml:id="stk34" contextRef="#ctx0" brushRef="#br0">9948 11271 0,'0'-17'86,"18"17"-77,0 0 0,35 0-1,-36 0-2,54 0 3,-18 0-2,-18 0 2,53 0-2,-17 0 4,-1 0-6,1 0 6,-36 0-6,36 0 7,-18 0-8,-36 0 6,36 0-4,-35 0 4,-1 0-2,19 0 15,-19 0-16,36 0 18,-18-18-10,1 0 2,-19 18-8,1 0 9,17 0-3,36 0-1,-36 0 4,36 0-14,-36 0 6,0 0-3,-17 0 2,17 0-2,-17 0 1,-1 0 0,1 0 1,0 0-2,-1-17 9,19 17-8,-19 0 57,1-18-49,0 18-7,-1 0-3,18 0 5,1-18-5,-19 18 11,1 0-2,0 0 10,-1 0-10,1 0-7</inkml:trace>
    </iact:actionData>
  </iact:action>
  <iact:action type="add" startTime="125799">
    <iact:property name="dataType"/>
    <iact:actionData xml:id="d35">
      <inkml:trace xmlns:inkml="http://www.w3.org/2003/InkML" xml:id="stk35" contextRef="#ctx0" brushRef="#br0">8237 9084 0,'53'35'208,"-35"-17"-198,17-18-3,-17 18 1,-1-1-2,19 1 3,-36-1-2,17-17 3,1 0-4,17 18 4,1 0 6,-19-1-7,1-17 5,-1 0 9,1 18-7,0-18-7,-1 0-2,-17 18 2,18-18-3,35 17 4,-35-17 9,17 0-15,-17 18 5,-1-18 9,1 0-13,-1 18 2,1-18 26,0 0-24,-1 17-1,19 1 10,-19-18-5,-17 18 3,18-18-7,0 0-2,-18 17 2,17-17 8,18 0-1,1 18 63,-19-1-62,1 1-3,0-18-6,-1 18 9,1-18-11,17 17 4,-35 1-4,35-18 3,-17 18-2,-18-1 9,18-17-7,-1 18-2,1 0 3,17-1-4,18 1 13,-17 17-14,-19-35 11,18 18-7,-35-1-1,53 1 8,-35 0 9,35-1-2,-53 1 4,18 0-22,17 17 5,-18-35 6,19 17-10,-1 19 5,-17-19 4,17-17-9,0 18 23,-17 0-25,-18-1 2,17-17 4,1 0-3,17 0 17,-17 0-16,0 18 17,52 17-7,-52-17-14,0-18 6,-1 0-4,1 18 5,35-1-6,-36 1 4,19-18-2,-1 0 6,18 17-9,-36-17 3,1 18 2,17-18-2,-17 0 20,0 18-20,-18-1 1,35-17-2,-17 0 11,-18 18-8,35-18-2,-18 18 3,19-1 7,-1-17-9,-35 18 0,53 0-3,-35-18 6,-1 17-6,19-17 6,-19 18-7,1-1 7,17 1 19,-17 0-21,-1-18-2,19 17 0,-19-17 3,1 18-4,0 0 3,-1-1 0,1 1-2,-18 17 2,17-17-3,19 17 4,-36-17-4,35-1 3,-17 1 1,17 35 2,-17-53-10,-1 35 7,18 1-3,1-36 4,-1 35-3,-17-18 1,17 1 8,0 17-7,-17-35-2,-18 18 10,35 0-10,0 17 10,-17-35 6,0 0-14,-18 18-1,35-1 0,-17-17 0,17 35 1,18-35-2,-18 0 2,0 18-3,54 0 3,-37 17-2,19-17 3,-18-18-4,-35 17 4,52 1-3,-52-18 0,17 0 1,-17 18 0,-1-1-1,1-17 9,17 18 1,1-1 8,-1 19-17,0-1 8,0 0-9,-17 1 2,70 17-2,-70-18 4,17-35-6,18 35 5,0 0-4,-35 1 4,35-1-5,17-17 5,-52-18-4,-1 35 3,19 0-1,-19-35 9,1 18-11,0-1 27,-1 1-17,1 0 10,-1-1-8,1 1 67,0 0-78,-1-1 1,54 1 0,-36-1 0,0-17 0,1 18 7,-19-18 2,-17 18 73,53 17-82,-17-17 0,52-1-1,18 72-1,-1-54 3,-34 0-1,17 18 0,-35-18 1,0-17-1,-35-18 0,17 0 576</inkml:trace>
    </iact:actionData>
  </iact:action>
  <iact:action type="add" startTime="130018">
    <iact:property name="dataType"/>
    <iact:actionData xml:id="d36">
      <inkml:trace xmlns:inkml="http://www.w3.org/2003/InkML" xml:id="stk36" contextRef="#ctx0" brushRef="#br0">13388 12206 0,'0'35'4,"18"36"5,-18 17 1,17-35-3,18 35 2,1 18-3,-36-18 4,35 36-4,0-1 3,-17-17-1,17-35 0,0-18-1,-17 17 1,17-35 0,-17 36 0,17-36 1,-17 18-2,-18-18 2,18 1-2,17 34 2,-35-52-2,0 35 2,18 17-1,-18 1 0,0-36-1,0 53 3,17 106-4,1-105 5,-18-1-6,0-35 5,0 17-4,0-17 4,0 35-3,0-17 1,0-1 0,0 19-1,0-54 1,0 35 1,35-17-1,-35-35 0,18 0-1,-18 17 10,0-17 1,0-1-3,0 1-9,17 17 3,19 0-3,-19 18 4,-17 0 6,36-17-9,-36-1 2,17 0-3,1 18 4,17-18-2,-17-35-2,-1 36 3,1-19-1,35-17 16,-35 18 82,-1 17-98,18 0 15,-17-35-12,-18 36-7,35 17 5,-35 0-2,71 17 3,-71-35-4,35 36 3,-17-18-2,0-18 2,-1 0-1</inkml:trace>
    </iact:actionData>
  </iact:action>
  <iact:action type="add" startTime="131393">
    <iact:property name="dataType"/>
    <iact:actionData xml:id="d37">
      <inkml:trace xmlns:inkml="http://www.w3.org/2003/InkML" xml:id="stk37" contextRef="#ctx0" brushRef="#br0">14093 15981 0,'36'0'114,"-19"0"-100,36 17 12,-17-17-20,16 0 3,-34 0-4,0 0 6,-1 0-6,1 0 5,0 0 88,17 0-20,-17 0-70,-1 18-2,19-18 10,-19 0 130,1 0-127,-1 0-12,1 0 1,17 0-3,-17-35 4,17 17 11,-17-17-18,17 17 8,-17 1 0,-1 17 3,19-18 11,-36 0-7,17 1-8,1-1 8,-18 0-10,18 18 7,-1-17 1</inkml:trace>
    </iact:actionData>
  </iact:action>
  <iact:action type="add" startTime="140502">
    <iact:property name="dataType"/>
    <iact:actionData xml:id="d38">
      <inkml:trace xmlns:inkml="http://www.w3.org/2003/InkML" xml:id="stk38" contextRef="#ctx0" brushRef="#br0">15610 18080 0,'0'17'46,"36"1"-37,87-18 0,18 18-4,-17-18 5,-1 0-4,1 0 5,52 0-5,-52 0 4,-19 0-4,72 0 4,-18 53-4,17-36 3,-88-17-2,-17 0 4,-1 18-7,1-18 6,17 18-3,-17-18 1,34 17 0,1 1 0,35-18 0,-53 0 2,36 0-1,-1 0-4,-34 0 5,-1 0-4,-35 0 3,-18 0-1,18 0 0,-18 0-1,-17 0 5,17 0-8,-17 0 12</inkml:trace>
    </iact:actionData>
  </iact:action>
  <iact:action type="add" startTime="141895">
    <iact:property name="dataType"/>
    <iact:actionData xml:id="d39">
      <inkml:trace xmlns:inkml="http://www.w3.org/2003/InkML" xml:id="stk39" contextRef="#ctx0" brushRef="#br0">26935 18309 0,'-18'0'6,"18"18"2,-35-1 16,-18 1-8,0-18 13,0 0-15,35 0-9,-35 0 3,36 0-1,-89-18 4,35 1-6,-17-36 4,-53-18-1,70 36 0,-34 0 0,34-36 0,1 36 0,-1-18 0,18 0 0,35 0 0,1-17 0,17-19-1,0 1 3,0-35-3,0-18 3,0 0-4,0-18 6,0-18-5,0 36 0,0-17-1,0 52 6,0 35-8,0 18 5,35-70-2,0 52 2,54 1-2,-19 34 2,54-34-2,34 35 1,-34-36 0,-1 53 0,-17 1 0,18-36 0,52 35 2,-17 18-2,35 0-1,17 0-1,1 35 3,0-17-1,-36 0 1,-52 52-2,-54-52 2,-17 0-3,-18 17 5,-35-18-6,18 72 6,0-19-5,-18 54 4,0 52 0,0-52-3,0 52-2,0-35 2,0-17 2,0 52-2,0-53 2,-71-17-1,36 18-1,-89 70 2,18-88-1,-35-36 0,18-17 1,-71 53-2,70-71 4,-34 36-4,122-54 1,-17 1-2,-17 0 3,52-18 9,1 0 51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33:13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61">
    <iact:property name="dataType"/>
    <iact:actionData xml:id="d0">
      <inkml:trace xmlns:inkml="http://www.w3.org/2003/InkML" xml:id="stk0" contextRef="#ctx0" brushRef="#br0">5115 2381 0</inkml:trace>
    </iact:actionData>
  </iact:action>
  <iact:action type="add" startTime="9173">
    <iact:property name="dataType"/>
    <iact:actionData xml:id="d1">
      <inkml:trace xmlns:inkml="http://www.w3.org/2003/InkML" xml:id="stk1" contextRef="#ctx0" brushRef="#br0">5592 2505 0,'52'0'94,"37"0"-86,-36 0 2,35 0-5,18 0 6,-18 0-5,35 17 3,1-17-3,-1 18 6,54 0-8,-54-18 6,1 0-4,-1 35 4,-35-17-3,-17-18 3,17 17-5,-18-17 3,19 0 0,-1 18 4,35-1-7,-34-17 3,69 36 0,-34-1-1,17-35 2,18 18-1,-36-1 1,36 1-2,-18 0 1,-18 17 1,-17-18-1,35-17 0,-52 18 1,16-18-3,-16 35 3,-19-35-2,18 0 2,1 0-3,-19 0 3,-35 0-2,1 0 1,-1 0 0,18 0 1,-53-17-2,17 17 1,1 0 0,0 0 1,17 0-2,0 0 1,36 0 0,17 0 1,0 0-1,36 0 2,-1-18-4,1 0 1,-1-17 2,-52 35-1,17-17 1,-18-1-2,-17-17 2,-35 35-2,-18-18 3,18 18-5,-1-18 7,1 18 41,0-17-37,-18-1-7,17 18 5,1 0 3,-1-18 0,1 18 13,17 0-20,1-17-4,-1 17 20,0-35-20,1 35 27,-19 0-17,1 0 7,-1 0 27,1 0-42,17 0-1,1-18 2,-19 18-3,1 0 5,0 0-5,-1 0 4</inkml:trace>
    </iact:actionData>
  </iact:action>
  <iact:action type="add" startTime="19690">
    <iact:property name="dataType"/>
    <iact:actionData xml:id="d2">
      <inkml:trace xmlns:inkml="http://www.w3.org/2003/InkML" xml:id="stk2" contextRef="#ctx0" brushRef="#br0">17709 9878 0,'53'0'134,"18"0"-126,52 0 0,-34 17-1,69 1 1,-17-18 0,53 71 0,-17-71 2,-1 0-3,1 0 1,52 0 0,-17 0 1,17 0-3,0 0 4,18 0-3,-18 0 3,-35 0-4,18 0 4,-35 0-4,34 0 4,-17 0-4,18 0 5,-36 0-6,1 0 4,-19 0-2,-16 0 1,-1 0 0,-18 0 1,36 0 0,-18 0-1,-18 0 4,19 0-10,-19 0 5,1 0 1,-36 0 2,0 0-3,0 0 2,18 0-2,-53-18 3,17 0-4,1 1 5,35-36-7,17 0 6,18 0-3,-17 0-1,-1 0 3,18-53 1,-88 89-3,36-72 1,-54 54-1,0-35 2,-17 52-1,-18-35 0,0 0-1,17 35 1,-17-52 1,0 17-2,0-35 2,0 70-1,0-52 1,0-1-2,-17 18 2,-19-35-2,-34-18 3,35 71-5,-18-89 7,17 71-7,1 1 5,-18-1-4,-17-18 4,34 18-4,-34 0 1,17 18 2,-18-18-1,18 35 0,-70-17 0,70 17 0,-53-17-1,18 18 1,-35 17-1,-1-36 1,-35 19 0,89-1 2,-18 0-3,-1 18 3,-16-17-5,-37-1 7,19 18-7,-36-53 5,36 53-3,-54 0 2,36 0-3,18 0 3,-54 0-2,54 0 6,-18 0-10,-18 0 5,53 0 0,-17 0 0,-36 0 0,18 0 1,17 0-1,-52 0-1,53 0 2,-54 35-1,18 1 0,-123 52 11,159-18-15,-1-52 6,18 0-3,-17 52 3,-18-52-4,0 53 5,35-36-6,-18 35 5,36-52-4,18 0 3,-71 35-2,70-18 2,36-18 0,-36 19-1,18-1-1,18-17 1,-36 17-2,54-17 2,-1-18 0,-17 17 1,-18 1-1,18 17-1,-54 0 2,89-17-1,-17 35 1,-36 18-3,35-19 4,1-34-4,-19 70 4,19-70-4,-1 52 5,0-34-6,-17 34 5,35-17-3,0 0 3,0-35-4,0 52 3,0-52-2,0 17 1,0-17-1,0 0 2,0 17-2,0-18 19,18 1 101,-18 0-117,17-1-5,19 1 4,-1 0-1,0 17 22,-17-35-27,-18 18 3,35-18 4,-17 17 6</inkml:trace>
    </iact:actionData>
  </iact:action>
  <iact:action type="add" startTime="23266">
    <iact:property name="dataType"/>
    <iact:actionData xml:id="d3">
      <inkml:trace xmlns:inkml="http://www.w3.org/2003/InkML" xml:id="stk3" contextRef="#ctx0" brushRef="#br0">4127 4039 0,'18'0'94,"17"0"-84,18 0-4,18 0 4,17 0-3,36 0 4,-1 0-6,18 0 5,36 0-5,-1 0 7,36 36-8,-1-36 4,-34 17-1,34 36 1,-17-53 1,-17 0 0,-1 0-2,71 0 1,-71 0 0,18 0 0,18 0 1,17 0-1,-17 0 0,0 0-1,-36 0 3,1 0-3,-36 0 3,17 0-5,-52 0 6,-18 0-5,18 0 4,-18 0-4,1 0 3,34 0-3,1 18 5,52-1-5,-53 1 1,89 35 1,0-53 0,-18 0-1,17 0 2,19 0-1,-19 0 0,-34 0 0,-36 0 0,71 0 0,-89 0 1,-17 0-2,70 0 1,-52 0 1,-1 0-2,-35 0 2,1 0-1,16 0 0,-52 0 0,36 0 1,-36 0-2,-1-18 1,19 18-1,-36-17 1,18 17 0,0 0 0,-53-18 0,18 18 0,17 0 49,0 0-49,53 0 1,71 0-2,-53 0 1,53 0 0,17 0 0,-52 0 0,-71-18 3,-36 18-6,1 0 5,-36 0 92,1 0-46</inkml:trace>
    </iact:actionData>
  </iact:action>
  <iact:action type="add" startTime="25043">
    <iact:property name="dataType"/>
    <iact:actionData xml:id="d4">
      <inkml:trace xmlns:inkml="http://www.w3.org/2003/InkML" xml:id="stk4" contextRef="#ctx0" brushRef="#br0">15857 4269 0,'71'0'56,"17"0"-49,53 0 3,18 0-4,35 0 5,53 0-6,-18 0 4,53 0-2,18 0 0,-35 0 2,52 0-1,-52 0 1,0 0-2,-1 0 1,18 0 1,-52 0-2,34 0 2,36 0-1,-35 0-1,35-53 2,-36 35-2,18-53 2,-35 36-2,-17 18 2,-19-36-1,54 35 0,-71 0-1,0-17 4,18 0-6,-54 0 5,19 17-4,-1 0 3,18 1-1,-70-36 1,17 53-3,17-18 3,19 0-2,-36 18 2,35 0-1,1 0 0,34 0 0,1 0-1,-18 0 1,-17 0 0,34 0 1,-34 0-2,-1 0 1,36 0 0,-18 0 3,53 0-8,-53 0 8,53 0-4,35 0 3,-18 0-4,-34 0 4,17 0-4,-53 0 4,-18 0-4,-17 0 5,-36 0-6,18 0 3,-17 0 0,-18 0 1,17 0-2,36 0 1,-53 0 1,-36 0-2,-17 0 2,0 0-2,-18-17 10</inkml:trace>
    </iact:actionData>
  </iact:action>
  <iact:action type="add" startTime="28060">
    <iact:property name="dataType"/>
    <iact:actionData xml:id="d5">
      <inkml:trace xmlns:inkml="http://www.w3.org/2003/InkML" xml:id="stk5" contextRef="#ctx0" brushRef="#br0">7743 14393 0,'0'18'103,"18"0"-93,0-1 21,-1-17 10,1 0-33,0 0 0,17 0 7,-35 18-8,18-18 2,34 0-2,-34 0 1,35 0 0,-18 18 1,-35-1 0,36-17 0,-1 0 5,0 0-6,0 0 1,1 0-3,-1 0 2,-17 0 1,35 0-1,-18 0 1,0 0-3,-17 0 8,35 0-12,0 0 7,-36 0-2,54 0 2,-1 0-3,19 0 4,-54 0-3,35 0 2,1 0-1,-1 0 1,-34 0-4,34 0 4,1 0 4,-54 0-10,72 0 7,-36 0-3,17 0 1,-35 0 0,36 0 0,0 0-1,17 0 2,-18 0-2,-34 0 2,52 0-2,18 0 2,35 0-2,-53 0 3,35 0-4,-34 0 3,-1 0-2,0 0 2,0 0-2,18 0 2,-18 0-1,0 0 0,-17 0-1,17 0 2,0 0-1,-52 0-1,52 0 2,-18 0-1,54 0 1,-71 0-3,70 0 5,54 0 4,-36 0-9,-18 0 4,1 0-4,-1 0 3,-17 0-2,53 0 2,-36 0-2,-17 0 1,53 0 0,17 0 0,-35 0 0,36 0 0,-1 0 0,-17 0 0,17 0 0,53 0 0,-17 0 0,-35 0 0,17 0 0,53 0 0,-53 0 1,17 0-2,-34 0 2,34 0-2,-105 0 5,70 0-8,36 0 5,-35 0-2,-1 0 3,-53 0-4,1 0 4,52 0-4,-35 0 3,36 0-2,-18 0 3,17 0-4,-70 0 4,17 0-4,71-17 5,-53 17-4,36 0 0,-19-18 1,54-35 0,-88 35 1,52 18-2,-35 0 2,36 0-3,-1 0 3,0 0-2,-17 0 3,17 0-5,1 0 5,-1-17-3,-35-19 3,-17 19-5,-1 17 6,54 0-5,-19 0 6,-52 0-8,88 0 5,-88 0-2,18 0 2,17 0-2,-18 0 1,71-36 0,-17 36 1,17 0-1,17-35-1,-34 18 2,34-1-2,1-35 2,-53 35-2,17 1 3,-88 17-3,-52 0 2,17-18-3,-36 18 3,36 0-2,-53-18 3,18 1 93,17 17-95,-17 0 1,70 17 6,0-17-8,-35 0 1,35 0 0,-17 0 1,-36 0-2,18 0 3,-35 0-4,17 0 4,-18 0 69</inkml:trace>
    </iact:actionData>
  </iact:action>
  <iact:action type="add" startTime="35729">
    <iact:property name="dataType"/>
    <iact:actionData xml:id="d6">
      <inkml:trace xmlns:inkml="http://www.w3.org/2003/InkML" xml:id="stk6" contextRef="#ctx0" brushRef="#br0">5962 17268 0,'53'0'95,"35"0"-87,36 0-1,52 0 3,18 0-4,71 0 4,34 0-4,-34 0 2,88 0 0,-53-52-1,-1-1 2,-87 0-1,-71 35-1,-35-35 2,-88 53-2,-1-17 2</inkml:trace>
    </iact:actionData>
  </iact:action>
  <iact:action type="add" startTime="36809">
    <iact:property name="dataType"/>
    <iact:actionData xml:id="d7">
      <inkml:trace xmlns:inkml="http://www.w3.org/2003/InkML" xml:id="stk7" contextRef="#ctx0" brushRef="#br0">11183 17268 0,'71'0'96,"17"0"-90,35 0 3,1 0-1,52 0 0,-35 0-1,53 0 3,-53 0-4,0 0 4,18 0-4,-35 0 4,52 0-4,18 0 4,-35 0-3,35 0 3,-18 0-5,36 0 6,0 0-5,-18 0 2,17 0 0,-34 0 3,34-52-5,-34 34 0,34-35 3,-34 35 0,-54 18 4,54-35-11,-1 17 7,18-17-2,18 0 2,-71 17-2,35 18 1,-17-17 0,-18 17 1,-17-53-2,-54 53 2,-17 0-3,0 0 5,-35 0-4,17 0 1,-17 0 79,-1 0-71,18 0-8,-17 0 11</inkml:trace>
    </iact:actionData>
  </iact:action>
  <iact:action type="add" startTime="41131">
    <iact:property name="dataType"/>
    <iact:actionData xml:id="d8">
      <inkml:trace xmlns:inkml="http://www.w3.org/2003/InkML" xml:id="stk8" contextRef="#ctx0" brushRef="#br0">20020 17286 0,'18'0'77,"52"0"-67,1 0 6,17 0-13,0 0 2,36 0 2,17 0 2,18 0-2,-18 0 2,-18 0-2,1 0 3,-19 0-3,19 0 2,-1 0-3,-34 0 4,34 0-3,18 0 3,-17 0-4,-1 0 2,1 0-1,17 0 2,-18 0-2,-35 0 1,36 0 0,-1 0 0,18 0 1,-17 0-2,-18 0 2,17 0-1,-35 0 0,36 0-1,35 0 3,-71 0-4,0-35 5,36 35-6,-19-18 5,-16 1-3,-1 17 2,18-18-4,17-35 7,-88 53-8,89 0 7,-36 0-6,35 0 6,19 0-5,16 0 1,-52 0 2,71 0 2,-19 0-6,19 0 3,-36 0 0,35 0 0,-17 0 0,35 0 0,18 0 0,-1 0 1,-34 0-1,52 0-1,-17-18 2,-1 1-2,-70-19 4,247-16 6,-229 52-14,35 0 7,-35 0-3,17 0 3,-34 0-4,34 0 4,36 0-3,-89 0 1,18 0-1,18 0 2,-18 0-1,35 0 1,-34 0-3,69 0 3,-70 0 0,106 0-2,-53 0 1,18 0 0,-53-36 1,17 19-2,-35-1 2,-70 0-4,35 1 4,-54 17-2,-16-18 2,17 18-2,-36 0 3,19 0-4,-19 0 5,-17-18-5,18 18 10,35 0 0,-36 0-9,19 0 2,-1 0-1,18 0 0,-18 0 1,0 0 0,-17 0 6,35 0 17,-18 0-15,1 0-10,-1 0 1,35 36 0,-17-36 9,-35 0-8,0 0-3,-1 0 4,1 0-5,0 0 4,17 0-2,18 17 1,-18-17 0,0 0 1,18 0-2,-18 18 2,1-18-1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34:01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09">
    <iact:property name="dataType"/>
    <iact:actionData xml:id="d0">
      <inkml:trace xmlns:inkml="http://www.w3.org/2003/InkML" xml:id="stk0" contextRef="#ctx0" brushRef="#br0">10072 3528 0,'88'0'89,"0"0"-82,0 0 0,89 0 1,-36 0 0,71-53-1,-18 35 2,-18 18-1,18 0-1,18 0 1,-71 0 1,35 0-2,1 0 2,-1 0-2,-17 0 3,35 0-4,-18 0 4,0 0-3,36 0 3,0 0-4,-89 0 5,54 0-6,-36 0 6,-53 0-6,0 0 5,0 0-2,-17 0-2,-1 0 2,-34 0 0,-1 0 0,0 0 1,18 0-2,-17 0 1,16 0 1,37 0-2,-1 0 1,35 0 1,1 0-1,17 0-1,-18 0 1,18 0-1,18 0 2,-53 0-2,-18 0 2,36 0-2,-54 0 3,18 0-4,-52 0 4,-1 0-4,36 0 4,-36 0-4,0 0 4,53 0-4,-35 0 3,35 0-2,1 0 1,52 0 0,-18 0 0,1-17 1,-1 17-1,1 0 1,17 0-2,-53 0 1,35 0 1,1 0-1,-36 0-1,0 0 2,36 0-2,17 0 2,-35 0-2,0 0 4,17 0-6,36-18 4,-36 18-2,-17 0 3,18 0-5,52 0 5,-17-53-3,52 53 1,-17 0 0,-17-18 1,17 1-2,-88 17 1,-1-18 0,-34-17-1,0 35 2,-54 0 155,1-18-161,-1 18 6,36 0 7,-35 0-8,53 0 0,-19 0 0,37 0 0,17 0 2,17 0-4,-52 0 4,-1 0-4,-52 0 4,-1 0-4</inkml:trace>
    </iact:actionData>
  </iact:action>
  <iact:action type="add" startTime="17981">
    <iact:property name="dataType"/>
    <iact:actionData xml:id="d1">
      <inkml:trace xmlns:inkml="http://www.w3.org/2003/InkML" xml:id="stk1" contextRef="#ctx0" brushRef="#br0">2134 4533 0,'36'0'16,"-19"0"-9,1 0 9,17 0-9,-17 0 0,52 0 3,-52 0-4,53 0 4,-1 0-4,1 0 4,-36 0-3,53 0 1,-17 0-1,-1 0 2,18 0-1,-17 0-1,17 0 2,-53 0-2,54 0 1,-1 0 0,18 0 2,-18 0-3,0 0 2,53 0-3,-17 0 5,17 0-6,17 0 5,-34 0-3,17 0 2,35 0-2,-52 0 3,52 0-3,-35 0 1,36 0-1,-18 0 2,17 0-2,-35 0 2,35 0-2,-17 0 1,-53 0 1,70 0-2,-17 0 2,-71 0-1,53 0 2,-88 0-5,18 0 3,-18 0-1,17 0 4,19 0-6,-1 0 5,35 0-3,1 0 4,-1 0-6,54 0 5,-54 0-4,-17 0 3,-18 0-2,71 0 1,-71 0-1,0 0 4,0 0-6,1 0 4,-36 0-2,88 0 1,-53 0 0,0 0 1,0 0 5,0 0-12,18 0 6,-18 0 0,1 0 0,-36 0-1,0 0 3,35 0-3,0 0 2,-18 0-2,19 0 2,-1 0-3,18 0 6,0 0-7,-18 0 4,35 0-2,-35 0 3,-17 0-5,-1-17 4,-17 17-1,-17 0 0,-1 0 0,0 0 1,-17 0 6,17 0-8,-17 0 10,-1 0-9,19 0 0,-19 0 0,19 0 10,-1 0-9,35 0-5,-17 0 7,36 0-6,34 0 6,-35 0-6,36 0 7,-36 0-8,18 0 7,-18 0-6,-35 0 4,17 0-2,-17 0 1,0 0 1,-35 0-2,35 0 2,-36 0-2,36 0 2,-35 0-1,17 0 0,-17 0-1,0 0 3,34 0-3,-34 0 2,17 0-2,-17 0 6,0 0-10,17 0 6,-17 0-2,-1 17 10,18-17 1,-17 0-16,0 0 2,17 0 3,-17 18 1,-1-18 8,19 0-1</inkml:trace>
    </iact:actionData>
  </iact:action>
  <iact:action type="add" startTime="20511">
    <iact:property name="dataType"/>
    <iact:actionData xml:id="d2">
      <inkml:trace xmlns:inkml="http://www.w3.org/2003/InkML" xml:id="stk2" contextRef="#ctx0" brushRef="#br0">16140 4762 0,'-18'0'5,"36"-17"91,-1 17-87,18 0-3,1 0 5,34 0-6,-17 0 4,0 0-2,18 0 2,17 0-2,0 0 2,0 0-2,18 0 2,-18 0-1,1 0 0,34 0 1,-35 0-1,0 0-1,1 0 0,-1 0 2,35 0-2,-35 0 3,36 0-4,-1 0 4,1 0-4,-18 0 4,17 0-4,18 0 5,18 0-6,17 0 6,1 0-5,-36 0 3,18 0-2,-36 0 1,54 0 0,-72 0 0,19 0-1,35 0 1,-54 0 0,-16 0 1,-19 0-2,-17 0 2,18 0 0,-36 0-2,35 0 2,1 0-3,17 0 3,36 0-1,17 0 1,-18 0-2,1 0 4,52 0-7,-70 0 6,17 0-4,1 0 4,-54 0-4,19 0 4,-54 0-4,35 0 3,-17 0-1,0 0 0,36 0-1,-19 0 2,36 0-1,88 0 0,-88 0-1,53 0 2,17 0-1,-35-18-1,53 1 2,-70-1-2,-36 18 3,0-53-4,18 53 4,-53 0-4,35 0 4,-18 0-3,-17 0 3,-17 0-3,34 0 2,-52 0-3,-1 0 25,19 0 34,-19 0 7,36 0-61,-17 0-6,34 0 4,18 0-3,0 0 4,-17 0-4,-53 0 4,17 0 0,0 0-4</inkml:trace>
    </iact:actionData>
  </iact:action>
  <iact:action type="add" startTime="29922">
    <iact:property name="dataType"/>
    <iact:actionData xml:id="d3">
      <inkml:trace xmlns:inkml="http://www.w3.org/2003/InkML" xml:id="stk3" contextRef="#ctx0" brushRef="#br0">1834 6914 0,'53'0'103,"36"0"-93,34 0-3,53 0 1,1 0-1,17 0 1,70 0-1,1 0 1,35 0 1,-18 0-2,-17 0 2,35 0-1,-106 0 0,52-35 0,-104 18 0,87-54 0,-35 71 1,53-53-3,-35 18 3,-1-1-1,-17 36 0,53-17 0,-53 17 3,18-18-7,-89 18 6,1 0-3,-36 0 3,-17 0-3,-54 0 8,1 0 65,-1 0-73,19 0 2,17 0-2,35 0 2,-18 0-1,19 0 1,-19 0-3,-17 0 6,-18 0-8,-17 0 7</inkml:trace>
    </iact:actionData>
  </iact:action>
  <iact:action type="add" startTime="32323">
    <iact:property name="dataType"/>
    <iact:actionData xml:id="d4">
      <inkml:trace xmlns:inkml="http://www.w3.org/2003/InkML" xml:id="stk4" contextRef="#ctx0" brushRef="#br0">1764 9243 0,'123'35'177,"-34"-35"-168,34 0-4,-17 0 5,106 0-4,-1 0 5,-17 0-6,-17 0 4,-1 0-2,-17 0 2,-18 0-2,-18 18 2,-17-1-2,-18-17 2,-17 36 0,17-36-2,-35 17 1,0-17-1,0 0 3,-18 0-3,18 0 1,-35 0 9,-1 0-9,1 0 0,17 18 8,-17-18-11,17 0 4,0 0-1,-17 0 0,0 0-1,-1 0 1</inkml:trace>
    </iact:actionData>
  </iact:action>
  <iact:action type="add" startTime="33563">
    <iact:property name="dataType"/>
    <iact:actionData xml:id="d5">
      <inkml:trace xmlns:inkml="http://www.w3.org/2003/InkML" xml:id="stk5" contextRef="#ctx0" brushRef="#br0">5574 8925 0,'88'0'71,"-17"0"-62,34 0 0,-16 0-2,16 0 4,1 0-8,-17 0 8,34 0-5,53 0 3,-52 0-2,-1 0 1,18 0 0,-17 0 1,-1 0-1,1 0 0,17 0 0,-18 0 0,1 0 0,-18 0-1,105 0 3,-69 0-3,52-35 2,17 0-2,-34 17 2,-36-17-2,70 17 4,-52-17-7,18 0 6,-1 17-4,-17 18 3,-18-18-2,-35-35 2,17 53-1,-35-17-1,-17 17 1,-18 0 0,-36 0 0,1 0 1,0 0-2,-1 0 18,1 0 15,0 0-32,-1 0 1,1 0-2,-1 0 3,19 0-5,-19 0 5,1 0-4,17 0 4,-17 17-4</inkml:trace>
    </iact:actionData>
  </iact:action>
  <iact:action type="add" startTime="53188">
    <iact:property name="dataType"/>
    <iact:actionData xml:id="d6">
      <inkml:trace xmlns:inkml="http://www.w3.org/2003/InkML" xml:id="stk6" contextRef="#ctx0" brushRef="#br0">12153 8872 0,'18'0'160,"52"0"-152,1 0 0,17 0-1,-17 0 1,17 0-1,0 18 2,36-18-2,-1 18 2,0-18-1,19 0 0,-19 0-1,-35 0 2,0 0-1,36 0-1,-36 0 3,0 0-3,-17 0 1,-1 0-1,-17 0 4,36 0-5,-1 0 4,0 0-4,88 0 4,-52 0-4,-18 0 3,52 0 6,-34 0-10,-18 0-2,17 0 5,36 0 1,-53 0-2,17 0 2,1 0-2,-36 0 2,88 0-1,-52 0 0,-1 0 0,18 0 0,18 0-2,17 0 3,-34 0-1,34 0 0,-35 0-1,35 0 3,1 0-2,35 0 2,-1 0-4,18 0 2,-17 0-2,-71 0 4,-17 0-4,-36 0 3,0 0-2,0 0 1,-35 0 1,-35 0-2,17 0 10,-17 0 64,-1 0-66,19 0 1</inkml:trace>
    </iact:actionData>
  </iact:action>
  <iact:action type="add" startTime="70085">
    <iact:property name="dataType"/>
    <iact:actionData xml:id="d7">
      <inkml:trace xmlns:inkml="http://www.w3.org/2003/InkML" xml:id="stk7" contextRef="#ctx0" brushRef="#br0">15258 10672 0,'35'0'126,"53"0"-118,-35 0 1,18 0-2,-1 0 2,-52 0-2,35 0 1,-18 0 0,0 0 8,-17 0 0,0 0 11,17 0-22,0 0 21,-17 0-20,-1 0 3,1 0 0,17 0-1,1 0-1,34 0 0,-17 0 1,0 0 0,17 0 0,-17 0 0,-17 0 1,34 0-1,-52 0-2,17 0 3,-17 0 6,17 0-3,-17 0-8,35 0 12,-18 0 1,-17 0-8,-1 0-3,54 17 4,-36-17-4,0 0 4,18 0-4,0 18 2,18-18 1,-36 0-2,18 35 1,-18-35 0,0 0 1,18 18-1,-35-18 0,0 0-1,-1 0 3,19 0-3,-19 17 2,1-17 0,17 0 4,0 0-11,36 18 6,-1-18 0,1 35 7,-36-35-13,54 18 7,-37-18-4,19 0 6,-18 18-6,-18-18 3,0 0 0,1 0 0,-19 0 1,36 0-2,-35 0 9,0 0-8,-1 0 7,1 0 65,-1 0-62,19 0 4,-19 0-12,1 0-4,35 0 2,-35 0 1,35 0 0,-1 0-1,-16-18-1,-1 0 9,-17 18-7,-18-17 137</inkml:trace>
    </iact:actionData>
  </iact:action>
  <iact:action type="add" startTime="81137">
    <iact:property name="dataType"/>
    <iact:actionData xml:id="d8">
      <inkml:trace xmlns:inkml="http://www.w3.org/2003/InkML" xml:id="stk8" contextRef="#ctx0" brushRef="#br0">16122 8643 0,'-53'0'32,"35"-18"-23,-17 18-3,-18 0 3,0 0-2,0 0 1,-17-17 0,52 17 1,1 0-2,-1-18 10,0 18 8,-17-18-11,17-17-5,1 35-1,-1-35 2,0 17-5,-17 1 4,0-36-2,17 35 3,-17-17-4,-18 0 6,53 17-8,-35 0 6,17-17-4,18 17 11,0-17-8,-18 17-2,18 1 1,0-18 0,0-36-1,0 36 2,0-1-2,0-17 2,0 1-1,0 34 0,0-35-1,0 18 3,0-1-4,0-16 3,0 34-3,18-35 11,17 18-6,-17 17-6,17 0 5,-17-17-4,17 18 2,18-19 0,18 1 1,-1 17-1,18-17-1,36 17 1,-54 1 0,54-19 1,-1 1-1,36 0-1,-53 17 1,-53 18 0,0 0 0,0-17 1,-36 17-2,36 0 2,-17 0-2,-1 0 2,0 0-2,18 17 3,-35 1-3,-1-18 3,36 18-4,-53-1 4,18 1-4,0-18 3,17 35-3,0 0 3,0-17-2,-35 0 5,18-1-6,0 1 1,-1-18 1,-17 18-1,18-1 2,0-17-2,-1 36 2,18 34-2,-35 1 3,36 52-5,52 36 5,0 0-3,36 35 2,-36-71-2,-35-35 4,0-17-6,-18-18 5,-17-36 7,-18 1 4,0 0 19,-18-18-31,0 0 6,1 0-6,-1 0 1,0 0-4,1 0 11,-1 17 14,0-17 18,1 0-41,-1 0 6,1 0-4</inkml:trace>
    </iact:actionData>
  </iact:action>
  <iact:action type="add" startTime="82891">
    <iact:property name="dataType"/>
    <iact:actionData xml:id="d9">
      <inkml:trace xmlns:inkml="http://www.w3.org/2003/InkML" xml:id="stk9" contextRef="#ctx0" brushRef="#br0">15522 10672 0,'-35'-18'10,"17"18"2,1 0-5,-1-18 2,0 18-2,18-17 1,-17 17 0,-1-18 1,18 0-2,-18 1 10,18-1-9,0 0 0,0-35-1,0 18 3,0 0-4,0-36 4,0 54-4,0-36 4,0 0-2,0-18 1,0 36-4,0 0 6,18-36-5,0 18 4,-18 18-3,35-18 2,-17 18-3,-1-18 2,36 18 0,-35 17 0,17-35 0,0 53-1,54-35 1,-19 0 1,54 17-1,-19 0 0,37 1 1,16-36-2,-34 35 2,52-17-2,18-36 2,-17 18-1,-19-17 2,19 52-4,-19-52 2,1 70-2,18-18 4,34 18-4,19 0 5,-1 0-6,35 0 4,36 0-2,-35-18 1,0-70 1,-54 88-2,-17-35 2,0 0 0,-53 35-1,-17-36-1,-36 36 1,35-17 0,1 17 1,35 0-2,-18 0 2,0 0-2,18 0 2,-71 0-2,0 0 2,-17 0-2,-36 0 3,0 0-4,-17 0 4,-1 0-4,36 17 11,-35 1-8,88 17-3,-53 0 3,53 18-2,-36 0 2,54-35-1,-19 35-1,-34-36 1,35 1 12,-36 17-18,-52-17 0,0-18 8,17 0-4,-35 18 4,18-18 8,-1 17-3,-17 1 6,36 17-11,-19-17-3,18 17 0,1 0 1,70 54-1,-36-1 2,36-53-1,-36 36-1,-17-36 2,0 0-1,-35-35 0,-18 18 0,0 17 42,-35-17-33,-54 52-10,19-17 3,-36 0-6,0-18 6,-52 54-3,-19-19 3,-17-17-6,-18 18 7,36-18-5,-71-18 3,71 18-2,35-53 2,-53 35-1,35 18 0,35-35 0,19-18-1,-19 17 2,36-17-1,-36 0 0,19 18 0,52-18 0,-53 53 0,53-53 1,-18 0-3,-17 0 4,0 0-4,-36 0 3,1 0-3,-18-18 5,17 1-6,-70-1 5,53-35-4,-35 53 5,17-35-6,0 35 4,36-18-1,35 18 0,17-35-1,54 35 3,-1 0 6,0 0 55,1 0-63,-19 0 3,-17 0-5,36 0 4,-36 0-5,18 0 5,-1 17-4,19-17 4,-1 0 5,0 0 9,1 18 9</inkml:trace>
    </iact:actionData>
  </iact:action>
  <iact:action type="add" startTime="98138">
    <iact:property name="dataType"/>
    <iact:actionData xml:id="d10">
      <inkml:trace xmlns:inkml="http://www.w3.org/2003/InkML" xml:id="stk10" contextRef="#ctx0" brushRef="#br0">19844 10530 0,'17'0'134,"54"0"-126,-53 0 0,52 0 1,1 18-3,-1-18 4,18 0-2,-35 18 1,0-18-3,18 0 4,-1 35-5,-17-35 5,0 0-2,18 0-2,-36 0 3,0 0-1,1 0 1,-1 0-2,-17 0 2,34 0-1,1 0 2,0 0-6,35 0 6,-35 0-3,36 0 2,-1 0-2,0 0 3,-35 0-4,35 0 5,0 0-6,0 0 5,1 0-5,-19 0 5,18 0-4,1 0 4,34 0-4,-35 0 3,89 0 0,-54 0 7,1 0-14,17 0 1,-53 0 6,35 0-1,-52 0 0,-1 0 1,-34 0-1,17 0 0,-36 0 0,1 0-1,17 0 10,-17 0-8,0 0-1,34 0 0,19 0-1,17 18 2,-53-18-3,36 0 5,17 0-6,-53 0 5,1 0-3,-19 0 2,1 0-2,17 0 252,1 0-252,-19 0 0,19 0-1,-1 0 3,0 0-1,-17 0-1,-1 0 2,1 0 328,35 0-328,-18 0-2,18 0 1,0 0-2,-35 0 4</inkml:trace>
    </iact:actionData>
  </iact:action>
  <iact:action type="add" startTime="114281">
    <iact:property name="dataType"/>
    <iact:actionData xml:id="d11">
      <inkml:trace xmlns:inkml="http://www.w3.org/2003/InkML" xml:id="stk11" contextRef="#ctx0" brushRef="#br0">14376 12577 0,'88'0'175,"0"0"-166,36 0-4,-1 0 6,53 0-6,1 17 6,-1-17-5,-17 0 3,-18 0-2,-17 18 1,-54-18 0,18 0 1,-70 0-1,35 17 0,-36-17 0,19 0-1,-19 0 4,1 0 4,17 0 7,-17 0-11,0 0-6,17 0 7,-18 0-9,36 0 9,-17 0-8,-1 0 7,18 0-6,0 0 5,-36 0-1,19 0 4,-19 0-12,19 0 6,-1 0 2,-17 0 7,17 0-9,-18 0 18,1 0-17,0 0 0,35 0 0,-18-17 1,-17 17-3,52 0 4,-35 0-4,-17-18 5,17 18-5,18 0 5,-17-17-7,-1 17 7,0 0-5,0 0 3,18-18-3,0 18 2,-35 0 2,35-35-3,-18 35 2,0 0-1,1-18-1,-1 18 10,-18 0 15,1 0-25,17 0 2,1 0-2,-1 0 2,0 0-3,1 0 3</inkml:trace>
    </iact:actionData>
  </iact:action>
  <iact:action type="add" startTime="119564">
    <iact:property name="dataType"/>
    <iact:actionData xml:id="d12">
      <inkml:trace xmlns:inkml="http://www.w3.org/2003/InkML" xml:id="stk12" contextRef="#ctx0" brushRef="#br0">3704 15540 0,'35'0'86,"18"0"-78,36 0 0,34 0 0,89 0 0,-1 0 0,36 0-1,18 0 5,352 0 3,-211 0-10,-53 0 7,-89 0-7,1 0 6,-36 0-5,-17 0 4,0 0-6,-89-35 7,0 17-5,-52 0 3,-36 18-2,-17 0 3,0 0-4,-1-17 3,1 17 38,17 0-22,0 0-18,1 0 3,34 0-4,1 0 3,-36 0-3,18 0 5,-18 0-5,1 0 4,-19 0-5,18 0 5,-17 0-4</inkml:trace>
    </iact:actionData>
  </iact:action>
  <iact:action type="add" startTime="121956">
    <iact:property name="dataType"/>
    <iact:actionData xml:id="d13">
      <inkml:trace xmlns:inkml="http://www.w3.org/2003/InkML" xml:id="stk13" contextRef="#ctx0" brushRef="#br0">18115 14993 0,'18'0'182,"35"0"-170,-36 0-8,36 0 6,-35 0-4,52 0 5,-34 0-6,34 0 4,-17 0-2,-18 0 1,36 0 1,-36 0-3,18 0 4,0 0-2,0 0 0,0 0 0,18 35 0,-1-35 0,18 0 0,-35 0 0,0 0 0,18 0-1,-1 0 3,18 0-3,-35 0 2,36 0-3,34 0 4,0 0-4,-34 0 4,87 0-4,0 0 4,54 0-4,17 0 3,-53 0-2,17 0 2,-70 0-2,18 0 2,-71 0-2,-35 0 3,0 0-2,-35 0-2</inkml:trace>
    </iact:actionData>
  </iact:action>
  <iact:action type="add" startTime="126814">
    <iact:property name="dataType"/>
    <iact:actionData xml:id="d14">
      <inkml:trace xmlns:inkml="http://www.w3.org/2003/InkML" xml:id="stk14" contextRef="#ctx0" brushRef="#br0">16933 3475 0,'-17'0'95,"-19"0"-78,19 0-7,-36-18-5,-18-17 7,36 17-8,-71-17 5,-17-36-2,17 36 2,-18-35-2,1 34 2,-18-34-2,123 70 1,-52-35 0,34-1 2,19 19-2,17-1-2,-36 0 3,19-17-2,17 0 2,-35 17-2,35 0 3,0-17-4,0 0 10,0 0-6,0-1-4,17-34 5,36 35-6,0-18 6,18 0-6,17 0 4,35-35-1,-52 52 1,35-34-3,17 34 1,36-52 1,-36 53 0,71 0 0,-17 35 1,52 0-2,0 0 3,18 0-2,-53 0-1,18-36 2,-53 19-2,35 17 2,-71 0-2,1 0 2,-36 0-1,0 0 2,-17 0-5,-1 0 5,-52 0 7,35 0-12,-36 35 8,1-17-6,53 17 0,-36 18-1,0-18 2,18 18-1,0 0 2,-18-35-2,1 17 1,-19 0 2,1 1-2,-1-19 1,1 1-4,0 17 4,-18-17 55,0-1-47,0 1-10,0 0 1,0 17-1,0-17 0,0 17 1,0 18 9,0-36-8,0 19-2,0-1 1,-36-17 0,1 17 0,18 0 1,-1-17-2,-17 17 3,-36-17-4,18-18 4,18 0-3,-36 17 2,1 19-3,34-36 4,-34 0 0,17 17 0,18-17-7,-18 18 5,35-18-1,-17 18 9,-18-1 130</inkml:trace>
    </iact:actionData>
  </iact:action>
  <iact:action type="add" startTime="131594">
    <iact:property name="dataType"/>
    <iact:actionData xml:id="d15">
      <inkml:trace xmlns:inkml="http://www.w3.org/2003/InkML" xml:id="stk15" contextRef="#ctx0" brushRef="#br0">21325 18856 0,'-17'0'149,"-1"0"-132,0 18-9,1-1 1,-36-17-1,35 0-1,-35 0 1,-17 0 0,17 0-1,-35 0 1,17 0 0,-17 0 1,0 0-1,0 0 0,-1 0 1,1 0-3,0 0 4,17 0-2,1 0 1,-18 0-4,-1 0 6,1 0-3,18-17 0,-1-1-1,1 0 1,-1 18-1,18 0 3,18 0-5,17 0 4,1-17 71,-19-19-71,19 19 8,-1-36-1,18 18 2,0 17-14,0 0 6,0 1-4,0-54 4,0 18-2,0 36-1,0-54 1,0 36-1,0-1 1,0 1 0,0-18 0,35 0 1,-17 18 6,0-18-6,-1 0 9,19 18-13,-1 17 5,0-52-4,0 34 4,-17-16-4,0 16 3,35 1-2,-36 17 3,18 1-4,-17-1 4,17-17-4,1 35 2,-19-18 0,36 1-1,0-19 2,-18 19-2,1 17 1,-1-18 0,53-17 1,18 17-2,-18 0 2,36 1-1,-1-36 1,-17 53-2,17-18 2,-17 18-2,0-17 2,-18 17-2,36 0 3,-36 0-4,0 0 3,0 0-2,1 0 4,16 0-6,-69 0 5,34 0-3,-35 0 4,18 0 1,-17 17 4,-1 1-6,-17-1-2,17 36 0,-17-35-2,34 17 3,-34 1-2,0-19 2,-18 1-2,17 0 3,-17-1-4,0 18 4,0 1-3,0 17 2,0-36-3,0 54 4,0-18-4,0-18 6,-35 0-9,-18 18 10,0 0-10,18-18 6,-53 18-2,0-17 2,-18-19-1,-18 36-1,54-53 1,-18 35 1,52-35-1,-17 36 0,36-19 8</inkml:trace>
    </iact:actionData>
  </iact:action>
  <iact:action type="add" startTime="136717">
    <iact:property name="dataType"/>
    <iact:actionData xml:id="d16">
      <inkml:trace xmlns:inkml="http://www.w3.org/2003/InkML" xml:id="stk16" contextRef="#ctx0" brushRef="#br0">20673 16651 0,'53'0'63,"35"0"-57,0 0 2,36 0 0,17 0 0,35 0 0,36 0 1,52 0-1,1 0 0,-36 0-2,0 0 4,1 0-4,17 0 3,-18 0-1,0 0 1,1 0-2,17 0 3,-18 0-4,18 71 4,-18-36-4,18-17 5,-53-1-6,53-17 3,-53 0-1,-35 0 2,-71 0-1,-17 0 0,-36 0 0,-17 0 0</inkml:trace>
    </iact:actionData>
  </iact:action>
  <iact:action type="add" startTime="140063">
    <iact:property name="dataType"/>
    <iact:actionData xml:id="d17">
      <inkml:trace xmlns:inkml="http://www.w3.org/2003/InkML" xml:id="stk17" contextRef="#ctx0" brushRef="#br0">11077 17268 0,'35'0'312,"1"0"-304,-1 0-2,18 0 3,-35 0-3,35 0 3,-36 0-2,18 0 2,1 0-2,-1 0 1,-17 0-1,-1 0 2,19 0-2,-19 0 2,1 0-1,35 0 0,-18 0 1,0 0-3,1 0 4,16 0-4,-34 0 3,53 0-2,-18 0 2,-36 0-1,36 0 1,-35 0-3,35 0 4,-36 0-4,36 0 6,-17 0-8,-19 0 6,36 0-3,-35 0 2,35 0-3,-36 0 3,36 0-2,18 0 1,-18 0 0,0 0 0,0 0 1,17 0-1,-35 0 0,36 0 0,-18 0 3,-18 0-7,18 0 6,-18 0-3,-17 0 3,17 0 7,0 0-12,-17 0 5,0 0 7,17 0-12,-17 0 26,-1 0-22,1 0 7,0 0-8,-1 0-1,19 0 19,-19 0-11,1 0 2,17 0-11,-17 0 5,35 0-6,-18 0 6,18 0-6,0 0 5,0 0-3,17 0 3,-17 0-5,-18 0 6,54 0-5,-19 0 2,1 0 0,17 0 1,-35 0-2,-18 0 1,18 0 0,-35 0 9,-1 0-10,1 36 58,0-36-56,17 0-3,18 0 5,0 17-6,0-17 4,17 0-3,-17 0 3,18 0-1,-36 0 0,0 0 7,-17 0-7,-1 0 98,1 0-97,0 0 7,-1 0-11,1 0 6,0 0-4,17 0 0,53 0 1,0 0 1,36 0-2,52 0 2,-35 0-2,36 0 2,-54 0-1,-35 0-1,-35 0 3</inkml:trace>
    </iact:actionData>
  </iact:action>
  <iact:action type="add" startTime="149290">
    <iact:property name="dataType"/>
    <iact:actionData xml:id="d18">
      <inkml:trace xmlns:inkml="http://www.w3.org/2003/InkML" xml:id="stk18" contextRef="#ctx0" brushRef="#br0">17339 16880 0,'35'0'134,"53"0"-125,71 0-2,-53 0 4,106 0-8,-1 0 8,-17 0-5,-17 0 5,-1 0-6,-17 0 4,-36 0-2,-70 0 3,-17 0-4,-19 0 3,1 0 71,17 0-64,-17 0 10,35 0-21,-36 0 5,36 0-4,-17 18 3,16-18-2,-16 18 3,-1-18-4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36:54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6">
    <iact:property name="dataType"/>
    <iact:actionData xml:id="d0">
      <inkml:trace xmlns:inkml="http://www.w3.org/2003/InkML" xml:id="stk0" contextRef="#ctx0" brushRef="#br0">4251 3792 0,'35'0'128,"89"0"-120,52 0 1,-35 0-2,71 0 1,-18 0-1,53 0 3,17 0-3,-34 0 3,-19 0-4,-69 0 5,-37 0 7</inkml:trace>
    </iact:actionData>
  </iact:action>
  <iact:action type="add" startTime="14233">
    <iact:property name="dataType"/>
    <iact:actionData xml:id="d1">
      <inkml:trace xmlns:inkml="http://www.w3.org/2003/InkML" xml:id="stk1" contextRef="#ctx0" brushRef="#br0">7638 6667 0,'17'0'147,"71"0"-136,89 36-5,-1-19 2,124 1-1,-35 53 4,105-36-7,-17 53 7,17-70-5,-105-1 4,105 19-3,-105 34 1,35-17-1,0-53 2,70 88-2,36-35 4,-18 0-6,0 0 4,0-18-2,0 18 1,-88-53 0,53 0 1,-36 0-2,1 0 1,-19 0 0,-16 0 2,-36 0-1,17 0-4,-35 0 5,1 0 6,-1 0-14,71 0 1,-18 0 8,336 0 6,-354 0-13,89 0 6,-36 0-3,-52-17 2,35-1-3,-36-53 2,1 54 0,-53-19 0,35 19 0,-36-36 1,19 35-1,-19-35 0,1-17 0,-53 52 0,17 1 1,-17-36-2,-18 35 2,18 18-2,-36-18 2,71 18-2,-70 0 2,52 0-2,-17 0 3,-71-17-4,71-36 5,-71 35-6,-53 18 5,36 0-4,-71-17 4</inkml:trace>
    </iact:actionData>
  </iact:action>
  <iact:action type="add" startTime="23425">
    <iact:property name="dataType"/>
    <iact:actionData xml:id="d2">
      <inkml:trace xmlns:inkml="http://www.w3.org/2003/InkML" xml:id="stk2" contextRef="#ctx0" brushRef="#br0">3616 11889 0,'35'0'137,"53"0"-130,71 0-1,-53 0 5,17 0-6,1 0 3,52 0 0,-52 0 0,-1 0 0,-17 0 1,18-53-2,-71 53 1,17-18 1,18 18-2,36 0 2,17 0-2,18 0 2,17 0-1,0 0 2,18 0-5,18 0 5,35-18-4,-18-17 4,18 0-4,-53 35 4,-17 0-4,34 0 4,1 0-3,-106 0 2,70 0-2,-17 0 2,-36 0-3,54 0 2,52 0 0,0 0 0,36 0 0,0 0 0,-1 0 0,18 0 0,-35 0 1,-17 0-2,-1-53 2,-70 53-2,52-53 3,-122 35-4,-19 1 4,-52 17-4,-1 0 5,1 0-5,0 0 25,-1-18-15,19 18 1,-1 0-5,0 0-9,18 0 5,18 0 1,-18 0-2,17 0 2,18 0-2,-35 0 3,18 0-4,17 0 4,-53 0-4,-17 0 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37:29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88">
    <iact:property name="dataType"/>
    <iact:actionData xml:id="d0">
      <inkml:trace xmlns:inkml="http://www.w3.org/2003/InkML" xml:id="stk0" contextRef="#ctx0" brushRef="#br0">22631 1817 0,'35'0'117,"36"0"-109,-1 0 1,-17 0-2,35 0 3,0 0-4,18 0 4,-18 0-4,36 0 4,-18 0-4,0 0 3,-18 0-2,18 0 1,-36 0 0,1 0 0,-1 0 1,18 0-2,1 0 1,-1 0 1,53 0-1,-35 0-1,-53 0 2,17 0-2,18 0 3,1 0-4,-19 0 5,18 0-5,-17 0 3,-18 0-3,0 0 6,17 0-8,-17 0 7,18 0-5,-18 0 2,35 0-2,-18 0 3,-17 0-1,36 0 0,16 0 0,-16 0 0,-1 0-1,35 0 1,18 0 1,-17 0-1,-1 0 0,18 0 0,-52 0 1,69 0-2,-52 0 3,18 0 8,-1 0-13,18 0-4,-17 0 7,-36 0-2,0 0 4,36-18-4,-54 1 6,1-1-6,17 18 1,-35-18 0,17 18 4,-17 0-4,71 0 0,-1 0 0,-17 0 2,53 0-2,-18 0 1,18 36 0,-36-19 1,1-17-1,-36 18-1,35-1 1,-35-17 1,-17 36-1,-18-36-1,-18 0 2,-17 17 9</inkml:trace>
    </iact:actionData>
  </iact:action>
  <iact:action type="add" startTime="16274">
    <iact:property name="dataType"/>
    <iact:actionData xml:id="d1">
      <inkml:trace xmlns:inkml="http://www.w3.org/2003/InkML" xml:id="stk1" contextRef="#ctx0" brushRef="#br0">811 2963 0,'18'-17'84,"17"-19"-74,-17 36-3,0 0 0,34 0 1,19 0 2,17 0-4,-35 0 3,35 0-2,18 0 2,-18 0-2,1 0 2,52 0-2,17 0 3,19 0-4,52 0 4,-17 0-4,17 0 2,0 0 0,-52 0 0,-18 0 0,-18 0 1,-71 0-2,18 0 1,-52 0 0,-1 0 1,0 0-1,-17 0 15,0 0 10,-1-17-17</inkml:trace>
    </iact:actionData>
  </iact:action>
  <iact:action type="add" startTime="57051">
    <iact:property name="dataType"/>
    <iact:actionData xml:id="d2">
      <inkml:trace xmlns:inkml="http://www.w3.org/2003/InkML" xml:id="stk2" contextRef="#ctx0" brushRef="#br0">5627 4498 0,'53'18'166,"70"-18"-157,-35 0-2,18 0 3,53 0-4,-36 0 3,19 0-2,-19 0 2,18 0-2,-53 0 2,18 0-1,-18 35 0,-17-18-1,17-17 1,-53 0 3,36 18-6,-53-18 5,34 0-4,-16 0 3,-1 0-1,0 0 0,1 0-1,-1 18 4,18-18-5,17 0 4,-34 35-5,69-17 5,-16-18-5,-19 17 6,18-17-6,1 18 5,-1-18-4,18 35 5,17-17-5,-35-18 2,0 0 0,18 17 0,-35 1-1,17-18 1,-35 0 1,18 0-1,-36 0 0,-18 0-1,1 0 1,17 35 2,1-35 5,-1 18-5,-17-18-4,17 0 4,0 0-3,36 0 2,17 0-3,-35 0 6,35 0-8,-17 0 7,17 0-6,-35 0 5,35 0-4,-35 0 3,17 0-2,-34 0 1,-19 0 0,1 0 0,0 0 33,-1 0-32,18 0-1,1 0-1,17 0 1,17 0-1,1 0 2,-36 0-3,18 0 5,17 0-5,-52 0 2,53 0 0,-54 0 0,19 0-1,-19 0 1,1 0 0,-18-18 203,53 18-201,-36-17-6,1-1 13,17 0-10,-35 1 10,18-1 0,17-17 21</inkml:trace>
    </iact:actionData>
  </iact:action>
  <iact:action type="add" startTime="96389">
    <iact:property name="dataType"/>
    <iact:actionData xml:id="d3">
      <inkml:trace xmlns:inkml="http://www.w3.org/2003/InkML" xml:id="stk3" contextRef="#ctx0" brushRef="#br0">13652 9596 0,'36'0'430,"-19"0"-413,1 0-10,0 0 2,17 0-2,-17 0 1,17 0 1,0 0-2,0 0 1,1 0 0,34 0 1,-34 0-2,16 35 2,1-35-1,36 17 0,-1-17-2,-18 18 4,19-18-3,-37 0 3,37 0-4,-1 0 5,0 0-6,18 18 6,-53-18-4,53 53 1,-53-36-2,52-17 3,-16 0-2,-1 18 3,-18-18-4,36 0 3,-35 0 0,35 0-2,-1 18 6,1-18-10,53 0 4,17 0 2,36 0-1,-71 0 0,71 0 0,-18 0-2,-35 0 3,35 0 0,-71 0 3,36 0-8,-18 0 4,-18 0-1,1 0 2,17 0-2,-18 0 3,-17 0-4,53 0 3,-18 0-2,-17 0 2,52 0 4,36 0-9,-36 0 2,53 0 3,-17 0-2,17 0 1,-17 0 2,-18 0-4,-18 0 3,1 0-1,-18 0 1,17 0-2,-53 0 2,1 0-1,17-53 6,-18 35-12,-17 18 5,18-18 0,-36 1 4,0 17-5,-17-36 4,52 36-4,-35 0 2,1 0-1,34 0 2,36 0-1,-18 0 0,-18 0 0,54 0 0,-36 0 0,18-35-1,17 18 3,0-1-5,-17-35 5,53 35-3,-36 1 2,-17-19-3,35 19 4,-35-1-3,-1 1 3,-34-19-4,17 36 4,0 0-4,18 0 4,17 0-4,-35 0 4,71 0-1,-71 0-5,36 0 5,-1 0-1,0 0 0,36 0 1,0 0-1,-18 0-1,53 0 3,35 0-3,-18 0 2,1 0-2,88 0 2,53-53-3,-71 0 4,-35 18-4,-18-18 6,53 0-9,-123 53 8,17-70-4,18 70 4,-71 0-6,18 0 4,18 0-2,0 0 1,-36 17 1,36 19-2,-89-1 0,53-35 2,-52 18-1,-1-18 0,-34 0 0,-19 0 0,-35 0-1,-17 0 1</inkml:trace>
    </iact:actionData>
  </iact:action>
  <iact:action type="add" startTime="108266">
    <iact:property name="dataType"/>
    <iact:actionData xml:id="d4">
      <inkml:trace xmlns:inkml="http://www.w3.org/2003/InkML" xml:id="stk4" contextRef="#ctx0" brushRef="#br0">5503 11730 0,'-17'0'6,"-1"0"3,-17 0-2,17 0 1,0 0 18,-17 0-20,18 0 20,-1 0-3,0 0-13,1 0-4,-1 0 4,-35 0 4,35 0-7,-17 0 4,-18-35-5,-17 17 10,17 18 3,18-18-5,-18-17-7,35 35 1,-17-35 0,17 35 1,0-36-2,1 1 2,-36 18-2,0-36 2,18 35 0,35 0 1,-53-35-5,35 53 3,18-35 0,-18 0 2,1 35-5,-1-35 5,1-1-2,17 1-1,0-36-1,-18 19 3,0-19-2,18 18 3,-17-17-2,17-19-1,0 36 1,0-17 0,0-1 0,0 1 0,0-1 0,0-17-1,0 0 3,0 35-4,17-18 4,1-17-3,-18 71 5,0-36-8,35 17 5,-35 1-3,35 0 3,-35 17-2,18-17 1,17 17 1,-17-17-2,0 35 2,17-35-2,35 17 1,-52-17 0,53-1 2,-1 19-4,-17-36 4,18 35-2,-18 18-1,35-53 2,-35 53 0,35-17-2,-18-1 2,1 18-3,-18 0 3,-18 0-1,36 0 2,-54 0-3,36 0 6,-35 0-11,17 0 7,18 18-3,-35-1 5,-1 19-7,36-1 6,-17-17-2,-19 17-1,71 18 1,-70-18 0,35 18 0,35 17-1,-35-17 3,-18 18-3,1-36 2,-19 18-3,19 0 3,-1 0-1,0-18 1,-17 18-2,-18-18 2,17 54-2,1-36 3,-18-1-4,0 1 4,0 18-4,35 17 4,-35-17-4,0-18 3,0 35-1,0 18-2,0-18 2,0 35 1,0-34 0,0-1-2,0-18 1,0-34 0,0 34 1,0-17-2,-17-18 3,-1 18-4,-17 0 4,17-35-3,-35 17 3,-17-17-5,17-1 5,-35 36-4,52-53 5,19 18-5,-36-18 2,35 0-2</inkml:trace>
    </iact:actionData>
  </iact:action>
  <iact:action type="add" startTime="110395">
    <iact:property name="dataType"/>
    <iact:actionData xml:id="d5">
      <inkml:trace xmlns:inkml="http://www.w3.org/2003/InkML" xml:id="stk5" contextRef="#ctx0" brushRef="#br0">12612 12047 0,'-18'0'15,"-52"0"-6,17 0-3,-36 0 4,19 0-2,-54-17 0,-17-19-1,-17-16 0,34 16 2,-35 1-2,54 0 2,-37-1-2,-16 1 1,-36-35 2,-159-36 8,141 53-10,71 0-3,18 18 4,70 17-2,-35-17 2,35-1-3,53 19 4,-36-18-3,19 17 3,-1-35-5,18 35 7,0-17-8,0 0 6,0-1-2,0 19-1,0-36 0,0 35 2,0-35-1,0 0 0,0 18 0,18-35 0,17 17 0,36-35 0,17-54 1,-18 72-2,89-54 1,0 1 0,-18 70 1,18 0-2,52-35 1,1 70-1,53-17 3,-1 35-4,18 0 5,36 0-6,-18 0 6,-18 0-5,18 0 2,-36 0-1,-70 0 1,18 0 0,-53 71 0,-53-54 0,-18 36 0,-71-53 0,19 53 8,-36-35-7,0 17-1,0 35-1,0 1 2,0-18-2,0 35 3,-18 18-4,-17 17 4,-53 1-3,-1 17 3,1 18-5,18 0 5,-18-36-3,-36 53 2,18-52-2,0 17 2,1-35 0,-1-18-3,18-53 2,52-17 0,-17 17-1,0-17 3</inkml:trace>
    </iact:actionData>
  </iact:action>
  <iact:action type="add" startTime="111669">
    <iact:property name="dataType"/>
    <iact:actionData xml:id="d6">
      <inkml:trace xmlns:inkml="http://www.w3.org/2003/InkML" xml:id="stk6" contextRef="#ctx0" brushRef="#br0">20232 11553 0,'-18'0'58,"-17"0"-54,0 0 3,-1 0 0,-34 0 1,34 0 1,-34 0-2,17 0 3,0 0-4,-17 0 3,-19 0-2,36 0 4,-17 0-6,17 0 5,-35 0-3,17 0 2,-17 0-3,35 0 6,-17-17-7,-54-36 5,89 35-4,-106-52 5,70 17-6,-17 0 3,-18-35 1,53 70-2,0-53 2,0 19-1,36-1 0,-19 17 0,19 1 0,-18 0-1,17-18 2,0 53-1,1-53 1,17 35-3,-18 18 3,-17-35 7,35 17 17,0 1-11,0-18-13,0 17-3,0-35 4,0 18-4,35-18 3,18-18-2,-18 18 2,36 0-1,17-17 0,18-1 1,-18 36-2,18 0 2,17-18-2,-17 0 3,53 0-4,-36 18 2,36-18 0,-18 53 1,18 0-2,-53 0 3,70 0-5,-17 0 8,17 0-9,-35 0 6,18 0-4,-53 0 3,53 35-2,-1-17 1,-87-1 0,-18 1 0,0 17 0,-18-17 1,-17-18-1,-18 18 0,17-1 9,1-17-1,-18 18-7,0-1-2,0 19 0,0-1 0,0 36 2,0-19-2,0 37 2,0 16-2,-35-16 2,-36 17-2,36-1 3,-36 19-5,36-71 3,-18 17 1,36-17-1,-19 0 0,19-35 0,17-1 0,-18 1 0</inkml:trace>
    </iact:actionData>
  </iact:action>
  <iact:action type="add" startTime="116574">
    <iact:property name="dataType"/>
    <iact:actionData xml:id="d7">
      <inkml:trace xmlns:inkml="http://www.w3.org/2003/InkML" xml:id="stk7" contextRef="#ctx0" brushRef="#br0">18362 14217 0,'88'18'102,"0"-1"-93,71-17-2,-18 35 2,71-35-1,-53 0 3,35 0-7,-18 0 5,36 0-2,-36 0 3,36 0-4,-71 0 5,35 0-6,-35 0 5,36 0-4,-18 0 4,-18 0-4,-18 0 2,1 0 0,-1 0 0,54-17 0,-54 17 0,89-18 0,-89-35 0,54 36 0,-54-1 1,0 0-1,1 18-1,35-53 1,-36 36 1,-35 17 0,36-18-1,-36 1 0,36 17-2,-19-53 3,36 35-3,-17 0 6,141-87 5,-142 69-15,-52 1 10,34 17-6,-16-17 3,-1 35-3,18-35 2,-18 35 0,53 0 0,-18 0 0,-34 0 0,34 0 2,1 0-3,17 0 2,17 0-2,-34 0 2,52 0-2,-70 0 2,18 0-2,52 0 2,-53 0-2,-34 0 2,87 0-2,-53 0 3,19 0-4,34 0 5,0 0-5,-17 0 3,-18 0-2,36 0 1,-19 0 0,-17 0 0,1 0-1,-19 0 2,53 0-2,-87 0 2,34 0-2,1 0 2,-1 0-1,18 0 0,-17 35 0,-19-35 0,19 18 0,17 17-1,-17-17 2,-19-18-2,36 0 2,1 0-2,-19 0 4,36 0-5,17 0 7,-35 0-10,-53 0 5,71 0 0,-53 0 6,18 0-11,-1 0 3,18 0 3,-17 35-3,-1-17 2,53-18 1,-17 70-1,18-70 0,-1 0 1,0 0-2,-87 0 1,34 0 0,-52 0 1,-1 0-2,-52 0 3,35 0-3,-36 0 3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40:00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21">
    <iact:property name="dataType"/>
    <iact:actionData xml:id="d0">
      <inkml:trace xmlns:inkml="http://www.w3.org/2003/InkML" xml:id="stk0" contextRef="#ctx0" brushRef="#br0">10195 9472 0,'-17'18'6,"-19"17"11,19-35-7,-19 18-4,19-18 3,-18 17-3,-36-17 4,0 36-2,1-36-1,-18 0 2,-53 0-2,-1 0 1,-52 0 1,18-53-2,-36-36 3,-35 19-2,-17-54-1,-18 1 1,17-18 0,-17 17 1,52 19-3,-52-1 5,106 17-6,-1-34 5,54 35-4,17-18 5,0 18-5,36 17 5,35-35-7,-18 1 7,35 16-6,-17-16 4,-1-37-2,-17-16 3,36 34-3,17-35 0,0-17 2,0 70-1,0-17 0,0-36-1,35 36 2,0-1-2,54 1 2,-1-54-2,-18 89 1,36-88 0,18 70 1,-1 0-3,18 0 4,18-17-3,-18 34 3,35-34-4,19 52 5,-19-17-6,53 0 6,-17 35-6,-36-17 4,1 17-2,17 17 3,-18 36-4,0 0 2,18 0-1,1 0 2,-19 0-1,-35 0 0,53 53 0,-53 0 0,88 18 0,-52 35 0,70 35 1,0 17-1,35 19 0,88 70 0,-158-106 1,35 0-3,0-18 4,-35 1-4,-36-1 3,-17-17-2,-106-53 1,-36 18 0,-17-54 0,0 72 1,0-37-1,-53 37-1,-35-19 2,-53 36-1,-18 18 0,-35 17 0,-35 53 0,17-36 0,-123 54 1,35-18-2,53-53 0,0-17 9,71-1-14,35-52 5,70-36 0,36-17 3</inkml:trace>
    </iact:actionData>
  </iact:action>
  <iact:action type="add" startTime="12950">
    <iact:property name="dataType"/>
    <iact:actionData xml:id="d1">
      <inkml:trace xmlns:inkml="http://www.w3.org/2003/InkML" xml:id="stk1" contextRef="#ctx0" brushRef="#br0">3087 13952 0,'35'0'62,"-17"0"-51,-1 0-6,72 0 5,-19 36-1,54-19-3,52 1 4,-17-18-4,70 35 2,18-35 0,35 0 0,-53 0 1,-52 0 1,-1 0-6,-52 0 6,-36 0-4,18 35 6,-71-35-8,-17 0 125,-1 0-121,19 0 8,-19 0-7,1 0-2,35 0 2,-36 0-4,36 0 13</inkml:trace>
    </iact:actionData>
  </iact:action>
  <iact:action type="add" startTime="17848">
    <iact:property name="dataType"/>
    <iact:actionData xml:id="d2">
      <inkml:trace xmlns:inkml="http://www.w3.org/2003/InkML" xml:id="stk2" contextRef="#ctx0" brushRef="#br0">23830 14393 0,'18'0'110,"-1"0"-100,36 0-2,36 0-1,-1 0 1,70 0-1,19 0 2,17 0-2,53 0 4,-53 0-6,-18 0 5,71-35-4,-53 35 5,53 0-5,-53 0 4,-70 0-4,52-18 4,-17 18-5,-18 0 4,18 0-2,-18-17 2,35 17-1,-17-53 0,17 53 0,-35 0 0,53-18 1,36 18-2,-19-17 2,-34 17-1,17 0 1,-18 0-2,-52-36 2,34 1-2,-69 35 1,16-18-2,-34 18 4,-36-17-4,-17 17 5,0 0-6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40:25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7">
    <iact:property name="dataType"/>
    <iact:actionData xml:id="d0">
      <inkml:trace xmlns:inkml="http://www.w3.org/2003/InkML" xml:id="stk0" contextRef="#ctx0" brushRef="#br0">1393 7373 0,'53'18'121,"-35"-18"-114,35 17 0,0 1 2,0-18-3,0 0 4,17 18-2,18-18 1,36 0-3,-36 0 4,36 0-4,34 0 5,-52 0-7,18 0 6,-1 0-4,-35 0 3,0 0-1,18 17 0,71 1 0,-142-18 0,106 53 0,18-36 0,-71-17 0,88 0 0,-52 18 0,35-18 0,-18 0 2,0 0-4,18 0 4,-18 0-3,-18 0 2,54 0-3,-36 0 3,35 0-3,0 0 4,19 0-4,-19 0 5,-70 0-6,52 0 4,-16 0-2,16 0 4,-52 0-4,53 0 0,-36 0 2,107 0 6,-54 0-8,-52 0 2,17 0-2,35 0 3,-52 0-4,87 0 3,19 0-1,-1 0 1,18 0-2,-53 0 4,53 0-7,-18 0 6,-35 0-3,0 0 2,35 0-2,1 0 2,-54 0-2,36 0 1,-36 0 0,-35 0-1,-17 0 2,-54-18-1,-17 1 0,0-1 1,-18 1 8,-17 17-2,0 0 16,17-18-21,0 18-4,18 0 3,-18 0-3,36 0 4,17 0-4,0 0 5,1 0-6,34-18 5,-17-17-4,-18 35 2,71-18 0,-89-17 2,-52 35-3,17 0 1,18-18-1</inkml:trace>
    </iact:actionData>
  </iact:action>
  <iact:action type="add" startTime="4959">
    <iact:property name="dataType"/>
    <iact:actionData xml:id="d1">
      <inkml:trace xmlns:inkml="http://www.w3.org/2003/InkML" xml:id="stk1" contextRef="#ctx0" brushRef="#br0">14058 6967 0,'0'-17'6,"18"17"101,70 0-100,35 0 1,1 0 0,52 0-1,36 0 2,-36 0-2,54 0 2,-1 0-2,-17 0 3,-18 0-4,-71 0 4,-52 0-3,-54 0 4</inkml:trace>
    </iact:actionData>
  </iact:action>
  <iact:action type="add" startTime="7050">
    <iact:property name="dataType"/>
    <iact:actionData xml:id="d2">
      <inkml:trace xmlns:inkml="http://www.w3.org/2003/InkML" xml:id="stk2" contextRef="#ctx0" brushRef="#br0">16986 7144 0,'36'-18'71,"34"18"-64,1 0 0,17 0 2,-18 0-2,19 0 2,-54 0-3,71-53 4,-53 53-4,52-17 4,-52-1-3,18 18 2,-18 0-2,35-18 3,-17 18-5,34 0 7,-16 0-5,34 0 1,18 0-2,-17 0 3,-36 0-3,35 0 5,-34 0-4,-1 0 1,-18 0-1,1 0 1,-1 0 0,-34 0 1,17 0-2,-1 0 2,1 0-1,0 0 0,-17 0 1,17 0-2,-1 0 3,-16 0-4,-1 0 4,-17 0-4,-1 0 3,19 0 61,-1 0-54</inkml:trace>
    </iact:actionData>
  </iact:action>
  <iact:action type="add" startTime="15966">
    <iact:property name="dataType"/>
    <iact:actionData xml:id="d3">
      <inkml:trace xmlns:inkml="http://www.w3.org/2003/InkML" xml:id="stk3" contextRef="#ctx0" brushRef="#br0">20884 6897 0,'18'0'64,"0"0"-54,35 0-7,0 0 7,17 0-4,18 0 5,18 17-6,18 1 4,-36-18-1,71 18 0,-18 35 0,17-36 0,19-17 0,-1 53-1,1-53 2,34 35-1,-17-17-1,0 17 2,-35-17-2,17 35 1,36-35 2,-53-18-3,17 0 3,54 0-5,-19 0 6,-34 0-5,52 0 4,-17 0-4,-18 0 3,17 0-2,-34 0 3,-1 0-4,-52 0 4,52 0-4,0 0 4,-35 0-4,18 0 2,-53 0 1,53 0-1,-18 0-2,-53 0 4,36 0-2,34 0-2,-52 0 3,18 0-2,52 0 2,-53 0-2,1 0 2,-18 0-2,52 0 3,-34 0-4,-36-18 5,0 18-6,36-35 8,-18 17-10,-18 18 7,35 0-3,18 0 1,18 0-1,-53 0 2,70 0-1,-52 0-1,-1 0 2,18 0-1,-35-35 0,-35 35 1,-1-18-2,-17 0 1,0 18 1,0 0-2,35-17 2,-52 17-2,-1 0 2,0-35-3,0 17 5,1 18 6,-19 0-12,1 0 75,0-18-72,-1 18-1,-17-17 2,18 17-1,0-18 0,-1 18 0,18-18 0,-17 1 1,35-1-3,-35 18 4,17-35-3,0 17 1,1-17 0,-1 17 1,-18 1 7,19-1 0</inkml:trace>
    </iact:actionData>
  </iact:action>
  <iact:action type="add" startTime="27332">
    <iact:property name="dataType"/>
    <iact:actionData xml:id="d4">
      <inkml:trace xmlns:inkml="http://www.w3.org/2003/InkML" xml:id="stk4" contextRef="#ctx0" brushRef="#br0">14235 9013 0,'17'0'68,"36"0"-50,-18 0-11,36 0 1,17 0 1,36 0-2,17 0 1,17 0 0,37 0 1,51 0-3,-16 0 5,-1 0-6,0 0 7,36 0-7,-53 0 4,-1-35-2,-52 0 3,-71 17-4,0 18 4,-35-17-4,-35 17 3,0-18 6,-1 0 61,1 18-39,0 0-29,-1 0-2,1 0 21,-1 0-11,36 0 14,-35 0-22,35 0 0,0 0 0,-18 0 0,-17 0 0,-1 0 0,1 0 0</inkml:trace>
    </iact:actionData>
  </iact:action>
  <iact:action type="add" startTime="28700">
    <iact:property name="dataType"/>
    <iact:actionData xml:id="d5">
      <inkml:trace xmlns:inkml="http://www.w3.org/2003/InkML" xml:id="stk5" contextRef="#ctx0" brushRef="#br0">20973 7003 0,'-18'-18'13,"18"0"28,-18-17-17,-17 0-8,17 17-9,1 1 2,-18-19-2,-1 1 2,-17-18-2,36 35 2,-89-35-2,88 18 2,-17 0-2,17-18 3,1 0-4,-1 0 6,0 18-7,1-18 4,17-18-2,0 1 1,0 52-1,0-70 2,0 17-1,0 19 0,17-1 0,-17 0 0,18 17 0,-18-16 0,18 16 0,17-17 1,-35 36 3,18-19-10,17-16 9,0 34-4,0-17 2,-17-1-2,53 1 4,-18 0-7,35-1 6,0 1-5,0 0 5,18 0-4,17-1 4,1 19-3,-1-36 1,1 18 0,35-1 0,-1-17 1,1 18-2,-71 17 1,71-34 1,-36 16-2,1 19 1,-1 17 1,1-53-3,-36 53 3,88 0-2,-52 0 3,-1 0-1,19 0-2,16 0-1,-52 0 5,53 0-5,-36 0 4,18 0-5,36 0 6,-36 0-6,18-18 4,17 18-1,0 0 0,-34 0 0,16 0 0,-34 0 1,-18 0-1,17 0 2,54 0-5,-54 0 4,0 0-2,19 0 2,-19 0-2,53 0 2,-34 0-2,69 0 3,-70 0-4,53 0 3,-53 0-2,36 35 2,-18-17-3,17 0 6,71 35-8,-106-36 6,71 1-4,-54 17 4,-16-35-4,-19 0 4,18 0-2,-35 35-1,-18-17 0,18-18 1,-18 18 1,0-18-2,-17 17 2,17-17-2,-17 36 2,52-1-1,-17 0 0,17 18 0,36-35 0,-35 17 0,-1 18 0,-17-36 0,17 19 2,-17 17-4,35-36 5,-35 54-6,-18-53 5,54 17-4,-107-18 2,53 1 0,-53 0 0,1-1 0,-19 1 57,1 0-58,0-1 1,-1 1 1,-17 0-2,35 17 0,-17-18 2,0 1 1,-1 17-1,-17-17-4,36 17 4,-19-17-3,-17 35 4,36-18 6,-19 0-10,-17-17 11,0 0-9,0-1 7,0 1-6,0 0-1,0 35 8,0-18-4,-17-18-7,17 19 2,-53 17 1,17 0 1,1-18-2,0 0 3,17-17-4,1 17 3,-1-35-2,0 18 3,18-1-4,-17-17 10,-1 18-8,0 0 1,1-1 6,-19-17-7,19 35 1,-1-17-2,-17-18 2,17 18-2,1-18 2,-19 35 7,1-17-9,0-18 1,35 17 0,-18-17 1,-17 36-3,17-36 5,18 17-6,-35-17 6,-18 18 11,35-18 2,-17 0-17,-18 35 3,0-35-4,-17 0 2,17 18 1,-53-1-2,35-17 2,18 18-1,-17-18 0,-36 71 0,53-71 7,36 0-5,-19 0-3,19 17 3</inkml:trace>
    </iact:actionData>
  </iact:action>
  <iact:action type="add" startTime="31547">
    <iact:property name="dataType"/>
    <iact:actionData xml:id="d6">
      <inkml:trace xmlns:inkml="http://www.w3.org/2003/InkML" xml:id="stk6" contextRef="#ctx0" brushRef="#br0">19209 8872 0,'35'0'98,"88"0"-91,54 18 2,-36-18-4,71 0 5,17 0-4,18 0 4,-18 0-4,1 0 5,34 0-6,-35 0 6,18 0-5,-17 0 4,-1 0-5,-17 0 6,17 0-5,-17 0 2,-89 0-1,-17 0 2,0 0-1,-71 0 0,18-18 0,-18 18 9,-35-17 198</inkml:trace>
    </iact:actionData>
  </iact:action>
  <iact:action type="add" startTime="35661">
    <iact:property name="dataType"/>
    <iact:actionData xml:id="d7">
      <inkml:trace xmlns:inkml="http://www.w3.org/2003/InkML" xml:id="stk7" contextRef="#ctx0" brushRef="#br0">17533 8925 0,'88'0'151,"-17"0"-143,17 0 0,-17 0 0,17 0 2,0 0-5,-53 0 6,53 0-5,-17 0 4,-18 0-4,-35 0 2,34 0 0,-16 0 0,-1 0 9,-17 0 7</inkml:trace>
    </iact:actionData>
  </iact:action>
  <iact:action type="add" startTime="42666">
    <iact:property name="dataType"/>
    <iact:actionData xml:id="d8">
      <inkml:trace xmlns:inkml="http://www.w3.org/2003/InkML" xml:id="stk8" contextRef="#ctx0" brushRef="#br0">24853 9031 0,'53'0'54,"0"0"-46,35 0 0,0 0-2,36 0 3,35 53-1,-71-53 0,123 0 0,-34 0 0,-36 0 2,35 0-4,-17 0 3,53 0-2,-106 0 2,17 0-2,89 0 4,-36 18-6,1-1 5,-1-17-4,-17 0 2,-18 0 1,-18 0-1,-52 0-1,-54 0 1,54 0 160,0 0-159,17 0-3</inkml:trace>
    </iact:actionData>
  </iact:action>
  <iact:action type="add" startTime="43452">
    <iact:property name="dataType"/>
    <iact:actionData xml:id="d9">
      <inkml:trace xmlns:inkml="http://www.w3.org/2003/InkML" xml:id="stk9" contextRef="#ctx0" brushRef="#br0">29580 8837 0,'18'0'68,"35"0"-58,70 0-3,1 0 0,52 0 1,-35 0 0,89 0 0,34 0 1,1 0-2,-89 0 2,36 0-2,-89 0 2,-34 0-2,-1 0 4,-35 0-5,-36 0 26,1 0 111,17 0-125,-17 0-12,17 0 4,0 0-5,-17 0 5,0 0-3,-1 0 9,1 0 0,0 0 8,-1 0 0,1 0 114,17 0-130,0 0 10,36 0-11,-18 0 6,-35 0 7,17 0-15</inkml:trace>
    </iact:actionData>
  </iact:action>
  <iact:action type="add" startTime="77194">
    <iact:property name="dataType"/>
    <iact:actionData xml:id="d10">
      <inkml:trace xmlns:inkml="http://www.w3.org/2003/InkML" xml:id="stk10" contextRef="#ctx0" brushRef="#br0">13070 11977 0,'142'0'6,"-1"0"3,-18 0-1,1 0 0,-54 0-1,36 0 2,-35 0-2,17 0 2,-35 0-3,-18 0 4,0 0-2,0 0 8,18-18-8,-53 1-1,53 17 3,-35 0-4,52 0 5,1 0-5,17 0 3,0 0-3,36 0 5,-1 0-6,18 0 7,1 0-8,-19-18 4,-17 18 0,0 0 0,-18 0 1,35 0-1,1 0-1,-1 0 1,-34 0 1,52 0-1,35 0 1,-17 0-3,70 0 4,0 0-4,-17 0 5,0 0-6,-18 0 6,-18 0-6,36 0 6,-36 0-5,1 0 4,-1 0-3,-35 0 0,18 0 0,-36 0 1,-17 0-1,0 0 2,35 0-1,0 0 0,-17 0 0,-1 0 0,54 0 1,-36 0-1,35 0 0,36 0 0,-36 0 0,36 0-1,-36 0 2,1 0-1,-1 0 1,0 0-2,1 0 3,-1 0-5,0 0 6,36 0-6,-18 0 5,-35 0-4,35 0 4,-18 0-3,1 0 2,-1 0-3,71 0 3,-106 0-2,71 0 1,-18 0 1,18 0-1,-36 0 0,53 0-1,18 0 2,-18 0-2,1 0 2,17 0-1,-18 0 1,0 0-2,18-18 3,-53 1-3,18-54 2,-53 71-3,-18-35 5,-18 17-7,36-17 6,-71 35-4,18-18 4,35 18-4,-17 0 3,-1-35-2,1 35 1,-36 0 1,35 0-2,1-18 3,123 1 5,-194-1-8,70 18 3,-35 0-4,36 0 3,52 0-1,-52 0 1,-36 0-2,18-18 2,-53 1-2,-18 17 3,0 0 7,-88 0 124,-35 0-133,-35 0 1,34 0 1,-122 0-5,-1 35 4</inkml:trace>
    </iact:actionData>
  </iact:action>
  <iact:action type="add" startTime="79885">
    <iact:property name="dataType"/>
    <iact:actionData xml:id="d11">
      <inkml:trace xmlns:inkml="http://www.w3.org/2003/InkML" xml:id="stk11" contextRef="#ctx0" brushRef="#br0">2275 13723 0,'-53'0'3,"18"0"6,0 0-1,17 0 0,54 0 114,16 0-115,37-35 2,-1 35-2,106-36 2,-88 36-2,70 0 2,-17-17-3,53-18 5,-71 17-6,17 18 6,19-35-5,-89 35 4,71 0-4,-53 0 2,-1 0 0,1 0 1,18 0-3,34 0 3,-52 0-1,18 0 1,-1 0-1,54 0 0,-54 0 0,18 0-1,18 0 2,-71 0-1,0 0 1,-70 0-4,35 0 5,-18 0-4,-17 0 4,-1 0-4,1 0 3,17 0 8,1 0-2,-1 0-8,-17 0 1,17 0 2,18 0-4,0 0 2,-18 0 2,18 0 0,106 0 6,-71 0-11,35 0 3,1 0-1,-18 17 3,17 1-3,-70-18 2,0 35-3,-18-35 4</inkml:trace>
    </iact:actionData>
  </iact:action>
  <iact:action type="add" startTime="81604">
    <iact:property name="dataType"/>
    <iact:actionData xml:id="d12">
      <inkml:trace xmlns:inkml="http://www.w3.org/2003/InkML" xml:id="stk12" contextRef="#ctx0" brushRef="#br0">16492 14111 0,'18'0'54,"88"0"-45,0 0-2,35 0 1,0 0 0,106-35 0,-18 35 0,36 0 2,-1 0-3,54 0 1,-1 0 0,-52-18 0,88 18-1,-18 0 3,53 0-4,-18 0 4,283 0 8,-336 0-14,-52 0 6,52 0-2,1 0 0,17 0-2,-17 0 3,-36 0-2,-18 0 1,-52 0 1,-18 0-2,-35 0 1,-18 0 0,-18 0 0,-34 0 0,-54 0 0,-17 0 0,-1 0 1,1 0 25,70 0-18,0 0-12,-17 0 6,35 0-4,-18 0 7,35 0-10,54 0 7,-54 0-3,-35 0 2,36 0 0,-36 0-3,-35 0 2,17 0 4,-34 0-5,-19 0-3,1 0 5,0 0 49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41:50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19">
    <iact:property name="dataType"/>
    <iact:actionData xml:id="d0">
      <inkml:trace xmlns:inkml="http://www.w3.org/2003/InkML" xml:id="stk0" contextRef="#ctx0" brushRef="#br0">8555 3440 0,'35'0'54,"53"0"-43,1 0-6,34 0 3,53 0 0,1 0 0,34 0 0,19 0 1,-1 0-3,18 0 4,0 0-3,0 0 2,-18 0-2,0 0 3,-17 0-5,-71 0 7,18 0-7,-36 0 6,-17 0-6,53 0 6,-35 0-4,-19 0 1,54 0 0,-18 0-1,-17 0 0,-1 0 4,54 0-6,-72 0 4,54 0-1,-35 0 0,-19 0-1,1 0 1,-18 0 1,-17 0-2,-36 0 2,36 0-2,17 0 2,-17 0-2,17 0 3,0 0-4,0 0 3,36 0-2,-1 0 3,-17 0-4,53 0 3,-18 0-3,18 0 2,-54 0 0,54 0 0,18 0 0,-54 0 1,53 0-1,-34 0 0,-19 0 0,53 0 0,-17 17 0,-18-17 0,0 0 1,-17 0-2,52 0 3,-52 0-4,-1 0 4,54 0-4,-1 0 3,0 0-2,-52 0 5,70 0-8,18 0 6,-71 0-5,106 0 7,-18 0-8,0 0 7,0 0-5,18 0 2,18 0 0,-71 0 0,18 18 0,35 17 1,-53 0 0,17 1-2,-17-19 0,-17 1 1,-36 35 0,53-35 10,18-1-17,-36 18 4,0 1 4,-17-19-3,17-17 5,-52 36-5,-71-36 3,-18 0-3</inkml:trace>
    </iact:actionData>
  </iact:action>
  <iact:action type="add" startTime="11798">
    <iact:property name="dataType"/>
    <iact:actionData xml:id="d1">
      <inkml:trace xmlns:inkml="http://www.w3.org/2003/InkML" xml:id="stk1" contextRef="#ctx0" brushRef="#br0">8184 5098 0,'18'0'413,"17"0"-399,-17 0-3,0 0-4,17-18-1,-17 18 3,-18-18 0,35 18-2,-18 0 1,1 0 0,35 0 0,-35 0 8,17 0-8,0 0 0,-17 0 0,-1 0 0,1 0 0,0 0 1,17-17-1,-17 17-1,-1 0 2,19 0 10,-19 0-13,1 0 2,35 0-2,0 0 12,-36 0-10,1 0-2,35 0 4,-35 0 12,17 0-13,-18 0 24,1 0-19,0 0-6,-1 0-1,1 0 2,35 0 7,-35 0-8,34 0 8,1 0 0,-35 0 2,35 0-10,-35 0 14,-1 0-3,1 0-6,17 0-5,-17 0 0,-1 0 0,1 0 1,0 0-2,17 0 2,-17 0-2,35 0 2,-36 0-2,1 0 3,17-36-3,0 36 1,18 0 10,-35 0-13,17 0 11,-17 0 1,-1 0-10,1 0 3,0 0-4,-1 0 2,19-17 1,-1 17-2,-17 0 2,-1 0-2,19 0 0,16 0 9,-34 0-6,17 0 6,1 0 1,-1 0-12,-17 0 5,-1 0-3,1 0 4,-1 0-6,19 0 5,-19 0-3,1 0 1,0 0 1,35 0-3,-36 0 2,1 0-1,17 0 2,-17 0-1,17 0 0,-17 0 0,35 0 8,-36 0-8,1 0-1,35 0 2,0 0 8,-36 0-10,19 0 3,-19 0-4,1 0 4,35 0-4,-36 0 5,36 0-6,-35 0 5,35 0-4,-35 0 5,-1 0-6,36 0 4,-35 0-1,35 0 0,-36 0-1,19 0 2,-1 0-3,0 0 2,-17 0 1,-1 0-1,36 0 0,-35 0-1,17 0 3,1 0-3,16 0 2,-34 0 7,17 0-10,-17 0 6,17 0-7,-17 0 5,17 0-4,18 0 10,-35 0-6,17 0-4,0 0 2,18 0 8,-35 0-8,35 0 0,-36 0 0,19 0 0,-1 0 0,0 0 10,1 0-12,16 0 9,-34 0 2,35-18-7,-35 18-4,17 0 4,-17 0-4,34 0 4,-16 0-4,-1 0 4,0 0-4,18 0 2,-35 0 0,35 0 1,-36 0-3,36 0 3,0 0-1,-17 0 0,34 0-1,-17 0 1,18 0 1,-19 0-1,37 0 9,-19 0-16,-17 0 6,35-17 0,-17 17 2,-36 0-2,0 0 4,1-36-6,-19 36 4,1 0-2,0 0 9,-1 0-1,1 0 2,0 0-8,17 0 6,0-17-7,0 17 8,1 0-8,-1 0 1,0 0-1,1 0-1,-1-18 1,-18 18 3,36 0 5,-17 0-10,-19 0 4,1 0-5</inkml:trace>
    </iact:actionData>
  </iact:action>
  <iact:action type="add" startTime="58401">
    <iact:property name="dataType"/>
    <iact:actionData xml:id="d2">
      <inkml:trace xmlns:inkml="http://www.w3.org/2003/InkML" xml:id="stk2" contextRef="#ctx0" brushRef="#br0">16369 3228 0,'0'18'23,"-18"-18"4,1 0 58,-1 0-62,-35 0 2,35 0-9,-17 0-9,17 0 3,1 0-4,-18 0 4,-1 0-4,1-18 4,17 0-3,-52-17 10,35 17-9,17 1-1,0-1 4,1 0-7,-1 1 8,0-1-7,1 1 5,-19-1-2,19 0-2,-1-17 2,-17 17 9,17-17 0,-17 0-2,17-1-8,18 19 1,0-18-1,-17-1 3,17 19-4,0-19 5,-36-17 8,36 18-13,0-18 1,0 36 9,0-1-12,0-17 7,0 17-5,0 0 4,0 1-3,18-18 0,-18 17 10,0 0-10,0 1 2,18-1-1,17-17 10,0 17 6,-17 18-16,0-18 1,52-17-4,-17 35 19,-35-18-14,17 1 6,-17 17-10,34 0 3,-16 0-2,17 0 9,-36 0-7,36 0-3,-18 0 2,-17 0 0,0 0 41,-1 0-32,19 17 14,-1 1-10,-35 0-8,35 17 2,-17-17-7,-18-1-1,18 1 8,-18 17-5,0-17-3,17 17 1,-17-17-1,35-1 2,-17 19-1,-18-19 1,0 1-2,0 0 9,18-1-7,-18 1 8,0 17 15,0-17-10,0-1-9,0 1-1,0 0-6,0-1 3,0 1 7,0 0-9,0-1 1,0 1 8,0 17-8,0-17 10,0-1-11,0 19 2,0-19 14,0 1-14,0 0 9,0-1 3,0 1-6,-18 0 2,18-1-1,-18 1 8,18 0 16,-17-1-32,-1 1 24,18-1-4,-17 1-25,-1-18 126</inkml:trace>
    </iact:actionData>
  </iact:action>
  <iact:action type="add" startTime="68824">
    <iact:property name="dataType"/>
    <iact:actionData xml:id="d3">
      <inkml:trace xmlns:inkml="http://www.w3.org/2003/InkML" xml:id="stk3" contextRef="#ctx0" brushRef="#br0">8678 5133 0,'-35'0'15,"17"0"8,1 0-9,-1 0 3,0 0-1,1 0 1,-18 0 8,17 0-19,0 0 10,-17 0-8,0 0-1,-1 0 21,1-18-23,18 1 21,-1-1-21,0 18 4,1-18 6,-36 18-7,17 0 0,1 0 0,18 0 1,-1-17 7,0 17-8,1-36 25,-1 19-8,0-36-1,18 35-7,-35-17-11,35 0 24,0-1-14,0 19-7,0-1 6,0-17-7,0 17 0,0 1 8,0-19-8,0 19 2,0-19 2,18 19-9,-1-36 5,-17 35-1,18-17 3,-18-18-4,18 53 4,-1-35-4,-17 17 5,0 0 4,18 1-8,-18-1 2,18-17-3,-1 17 11,1 1-9,17-19 0,-35 19 0,18-1 0,-1-17 0,1-1 8,0 1-8,-1 18 10,1-1-3,0-17 1,-18 17 0,17 18-11,18-35 5,-35 17 7,36 0-10,-19 1 1,-17-1-1,36 1 2,-19-1-2,36-17 10,-35 35-9,35-18 0,-18 0-1,18-35 1,18 36 9,-36-1-9,35-17 1,-34 17-2,-1 18 1,-17 0 0,17-17 1,18-19-2,0 19 8,0 17 2,-36-18-6,54 0-7,-18 1 15,-18-1-5,0 0-12,18 18 3,0 0 4,-18 0-1,18 0 1,-17-17-2,34 17 2,-17 0-2,53-35 1,-53 35-1,53-18 2,-18 18-2,-53 0 2,36 0-2,-1 0 3,-52 0-4,52 0 4,-17 0-3,0 0 2,-18 0-3,36 0 3,-18 0-2,0 0 1,17 0 1,1 0-2,17 0 1,-17 0 0,35 0 1,-18 0-1,0 0 0,35 0 0,-34 0 0,-1 0 0,0 0 0,18 0 0,-53 0 1,17 0-2,1 0 2,-1 0-3,-34 0 5,52 0-5,-35 0 5,35 0-6,0 0 5,71 18-4,-18-18 4,53 17-4,-70 1 3,17 35 0,35-53-3,-52 17 2,-1 1 0,-17 0 0,-36-18 1,19 35-2,-72-35 1,19 0-1,-19 0 1,1 18 24,-1-18 16,1 0-32,53 17-7,-71 1-2,35 0 2,18 17-2,-36-18 9,19 1-8,-19 0 0,1-18 0,-18 17 8,0 19-7,0-19-1,35 19 0,-35-1 0,0 18 8,0-36-7,0 36-2,0-35 3,0 35-4,0-18 4,0 18 6,0-35-10,0 35 10,-17-53-8,-1 17 0,0 1 2,18 0-3,-17-1 0,-1 1 2,0-1 7,-17 1-10,18 0 3,-1-1-2,-17 19 1,17-19 0,-17 19 1,17-36-2,0 35 2,-34 0-2,16 0 2,1-17-1,35 0 1,-35 17-2,-18 0 3,35-35 5,0 18 80,1-1-87,-36 1 16,35 0-15,1-1 8,-1-17-11,18 18 4,-18-18-4,1 18 4,-1-18 5,0 0-7,1 0 6,-1 35-2,1-35-7,-1 18 2,0-18 1,-17 0 16,17 17 42,-17 1-58,0 0-1,0-1 3,-1 1-5,19-1 6,-19 1-5,19-18 3,-1 18-2</inkml:trace>
    </iact:actionData>
  </iact:action>
  <iact:action type="add" startTime="99860">
    <iact:property name="dataType"/>
    <iact:actionData xml:id="d4">
      <inkml:trace xmlns:inkml="http://www.w3.org/2003/InkML" xml:id="stk4" contextRef="#ctx0" brushRef="#br0">2540 9807 0,'18'-17'167,"-1"17"-159,36 0 0,18 0 0,-18 0 0,0 0 0,35 0 0,0 0 1,18 0-3,-18 0 5,18 0-5,0 0 4,-18 0-4,0 0 5,0 0-7,0 0 7,-17 0-6,17 0 5,-17 0-3,-18 0 0,35 0 2,-35 0 0,35 0 1,0 0-5,0 0 3,18 0 0,-18 0-1,1 0 2,-1 0 0,0 0-2,0 0 1,18 0-1,-35-36 2,-19 19-2,54 17 3,-53 0-4,0 0 4,18 0-5,-1 0 6,-17 0-5,0 0 4,18 0-4,-36 0 3,18 0-2,17 0 1,-34 0 1,17 0 0,-1 0-2,19 0 1,-36 0-1,18 0 2,-35 0-1,52 0-1,1 0 3,0 0-4,-36 0 3,53 0-2,0 0 3,18 0-3,-18 0 3,0 0-4,1 0 4,-1 0-5,-18 0 7,1 0-8,-18 0 7,0 0-4,17 0 1,1 0-1,-53 0 1,52 0 0,1 0 0,-18 0 0,-1 0-1,19 0 2,0 0-2,-19 0 0,1 0 1,18 0 2,-18 0-3,17 0 2,-34 0-2,34 0 2,-17 0-1,35 0 2,-35 0-5,35 0 6,1 0-6,-1 0 9,-18 0-11,19 0 6,-1 0-3,0 0 2,0 0 0,36 0 0,-1 0 1,1 0-1,-1 0-1,-70 0 2,70 0-1,-34 0 0,-1 0 1,0 0-3,0 0 3,36 0-1,-36 0 1,-18 0-2,36 0 2,-35 0-2,17 0 2,0 0-2,0 0 1,1 0 0,16 0 3,-16 0-7,-19 0 7,1 0-5,-18 0 2,88 0 0,-88 0 0,17 0-2,36 0 3,-18 0-1,1 0 0,34 0 0,0 0 1,-17 0-1,-18 0-1,36 0 3,-36 0-4,36 0 3,-36 0-1,0 0 0,18 0-1,-18 0 2,0 0-1,-17 0 1,17 0-3,-53 0 5,36 0-5,-18 0 4,35 0-4,-35 0 5,35 0-7,-17 0 5,17 0-1,-35 0 0,53 0 0,-18 0 0,70 0-1,-34 0 2,-18 0-1,17 0 0,18 0 1,-17 0-3,-36 0 4,71 0-2,-71 0 0,-17 0 0,17 0 2,-35 0-3,17 0 1,1 0-2,-18 0 4,35 0-5,-35 0 5,17 0-3,1 0 0,17 0 2,-53 0-2,54 0 4,69 0 3,-69 0-7,34 0 1,-52 0 1,17 0-2,0 0 2,0 0-1,0 0 0,-17 0 1,-1 0-3,-34 0 4,34 0-3,18 0 2,-17 0-2,0 0 3,17 0-5,0 0 5,35 0-4,-34 0 3,16 0-2,1 0 3,-18 0-3,36 0 1,-36 0-1,0 0 2,36 0-1,-71 0 0,35 0 0,18 0-1,-18 0 3,0 0-2,-17 0 0,35 0-1,-18 0 1,0 0 0,0 0 1,71 0-2,-36 0 3,-17 0-4,18 0 5,34 0-7,-52 0 6,0 0-4,0 0 4,53 0-3,-54 0 2,19 0-2,-1 0 0,1 0 1,17 0 1,-18 0-2,-34 0 2,34 0-2,1 0 1,-1 0 0,-17 0 0,17 0 1,19 0-2,16-18 3,1 0-4,17 18 4,1-53-3,-89 53 3,71-17-5,-71-1 6,0 18-5,-35-17 4,-18 17-4,-17 0 10</inkml:trace>
    </iact:actionData>
  </iact:action>
  <iact:action type="add" startTime="110762">
    <iact:property name="dataType"/>
    <iact:actionData xml:id="d5">
      <inkml:trace xmlns:inkml="http://www.w3.org/2003/InkML" xml:id="stk5" contextRef="#ctx0" brushRef="#br0">4251 11483 0,'18'0'104,"-1"0"-96,36 0 5,-18 0-5,54-35 0,-54 35 0,53 0 0,18-18 1,17 18-2,1-18 2,52 18-1,-35 0 0,89 0-1,-19 0 3,1 0-4,-36 0 4,54 0-4,-54 0 4,36 0-4,-36 0 5,1 0-5,-54 0 4,53 0-5,-34 0 6,-37 18-5,36 0 3,-17 17-3,-1-35 4,-34 0-3,16 18 2,-16-18-2,-36 0 1,35 0 1,-35 0-2,35 35 0,-18-35 3,19 17-3,16 1 0,1-18 2,53 18-2,-53 17 2,17-35-2,1 35 3,-36-35-4,18 0 5,0 0-6,-18 0 6,0 18-5,36 0 4,-54-18-5,36 17 5,17 1-3,-17-18 1,-18 0-1,36 0 2,-36 0-2,0 0 2,0 0-2,1 0 1,-19 0 1,18 0-2,1 0 2,-36 0-1,35 0 0,0 0 0,0 0 2,-17 0-5,17 0 5,-35 0-4,35 0 5,-17 0-4,-19 0 2,19 0-4,-18 0 6,-18 0-5,36 0 3,-18 0-2,0 0 2,17 0-2,1 0 2,-18 0-3,17 0 2,-17 0 0,35 0 0,0 0 1,1 0-2,-1 0 2,35 0-2,1 0 3,-36 0-4,0 0 4,36 0-4,-1 0 4,-35 0-4,36 0 5,-36 0-6,53 0 6,-53 0-6,0 0 7,36 0-8,-53 0 6,17 0-3,35 0 1,-70 0-1,71 0 2,-72 0-1,37 0 0,17 0 0,-71 0-1,53 0 2,0 0-2,-17 0 2,52 0-2,-35 0 3,1 0-4,16-18 5,-52 18-4,36 0 3,16-17-3,-34-19 1,17 36-3,0-17 6,18 17-5,-18-18 3,1 18-3,16-35 4,19 17-3,-71 0 1,17 1-1,1 17 2,-18 0-1,35-18 1,-17 1-3,-54 17 2,71 0 0,-17-36 1,35 36-1,-18-17 0,35-1 0,1 18 0,17-18 1,0-35-1,-35 53 0,53-17-2,-36-1 5,-35 18-6,36 0 5,-54 0-3,19 0 3,-36 0-5,35 0 4,-35 0-2,17 0 1,-17 0 1,35 0-1,-17 0-1,-1-17 2,1 17-2,17 0 1,-17-36 1,17 36-1,0-17 1,-17 17-2,-1 0 2,18 0-2,-35 0 2,36 0-2,-1 0 4,0 0-5,35 0 4,-17 0-5,18 0 6,-1 0-5,1 0 4,52 0-6,-53 0 6,-17 0-4,71 0 4,-19 0-4,-69 0 2,69-18 0,-69 18 0,-1-18 0,0 18 1,0 0 3,-35 0-9,18 0 6,-1 0-1,-52 0 0,52 0 0,1 0 0,-18 0 0,0 0 1,35 0-3,0 0 5,0 0-5,18 0 3,35 0-3,-52 0 4,34 0-3,0 0 1,-34 0 0,34 0 0,18 0 0,-17 0 0,-1-53 0,36 36 0,-53 17 0,17 0 0,1 0 1,-1 0-2,-35 0 2,53 0-2,18 0 2,-71 0-1,36 0 0,17 0-1,-18 0 2,1 0-1,-18 0 1,70 0-4,-52 0 6,52 0-5,-17 0 5,-18 0-7,0 0 5,-18 0-2,1 0 4,-1 0-7,1 0 6,-18 0-3,0 0 2,-18 0-2,18 0 2,-1 0-2,-16 0 2,34 0-1,-35 0-1,53 0 3,-52 0-4,-1 0 4,35 0-3,-35 0 2,-17 0-2,0 0 1,-19 0 0,-16 0 1,-19 0-2,1 0 2,17 0-1,1 0 1,34 0 5,-35 0-6,1 0 0,34 0 1,-52 0-1,105 0 8,-105 0-9,35 0 0,0 0 2,-36 0-2,19 0 3,-1 0 6</inkml:trace>
    </iact:actionData>
  </iact:action>
  <iact:action type="add" startTime="117524">
    <iact:property name="dataType"/>
    <iact:actionData xml:id="d6">
      <inkml:trace xmlns:inkml="http://www.w3.org/2003/InkML" xml:id="stk6" contextRef="#ctx0" brushRef="#br0">26352 11077 0,'0'-17'94,"-17"17"-85,-54 0-2,18-18 2,-35-17-1,53 17 0,-36-17 0,18-1 0,1 1 0,34 0 0,-17 17 0,35-35 0,0 0 1,0-35-2,0 18 3,53-36-5,35 0 7,-18 0-7,54-35 4,-54 71-1,36-54-2,0 53 3,0-17 0,-18 53 0,-17-18-2,-1 0 1,1 53-1,17 0 1,18-53 1,35 36-2,18 17 1,-36-18 1,-70 18-2,-18 0 2,18-18-2,-35 18 28,-1 71-18,19-1-11,-36 1-1,0 17 5,17-17-4,-17 17 3,18 35-1,-18-34 0,0-1-1,0 18 2,0-1-1,-53 1 0,-35 0-1,0-18 2,70-70 0,-88 35-2,71-35 2,17-1-2,1-17 2,-1 0 46,0 0-39,1 0-6,-1 0 5</inkml:trace>
    </iact:actionData>
  </iact:action>
  <iact:action type="add" startTime="118797">
    <iact:property name="dataType"/>
    <iact:actionData xml:id="d7">
      <inkml:trace xmlns:inkml="http://www.w3.org/2003/InkML" xml:id="stk7" contextRef="#ctx0" brushRef="#br0">23812 12753 0,'18'0'103,"53"-18"-94,35-17 1,-54 35-1,160-35 5,-88 35-6,52 0-2,-53 0 2,54 0 0,-36 0 0,53-18 0,-71 0 0,-17 18 1,88 0 9,-88 0-12,0 0 3,-18 0-2,53 0 5,-17 0-8,-1 0 5,54 0-3,-36 0 3,35 0-2,-17 0 2,17 0-3,-70 0 5,18 0-5,-1 0 4,18 0-4,-53 0 3,36 0-2,-1 0 2,1 0-1,17 0 5,18 0-11,17 0 5,0 0 2,-35 0-2,36 0 2,-1 0-1,1 0 0,-1 0 0,36 0 1,17 0-2,-17 0 2,52 0-2,-34 0 2,-1 0-2,-17 0 2,-54-17-2,-17-18 2,18-1-2,-35 36 1,52-17 0,-88-1 1,106-17-2,-106 17 1,89 18 0,-89 0 0,35 0 0,-34 0 0,-19 0 0,1 0 1,-54 0-2,36 0 2,-35 0 0,0 0 13,-1 0-12,19 0 6,-19 0-10,1 0 4,-1 0-3</inkml:trace>
    </iact:actionData>
  </iact:action>
  <iact:action type="add" startTime="126520">
    <iact:property name="dataType"/>
    <iact:actionData xml:id="d8">
      <inkml:trace xmlns:inkml="http://www.w3.org/2003/InkML" xml:id="stk8" contextRef="#ctx0" brushRef="#br0">4357 16087 0,'-18'0'18,"18"17"148,35-17-159,54 0 3,-19 0-5,18 0 4,1 0 0,-1 0-3,35 18 4,-17 0-4,-35-18 4,-18 0-3,-18 17 4,35-17-6,-52 0 5,0 18 6,-1-18 14,1 0-13,0 0-1,17 0-10,-18 17 3,36-17 0,18 0 8,-53 18-12,35-18 5,-36 0-4,1 0 4,17 0-4,0 0 10,1 0-6,-19 0-4,1 0 5,35 0-6,0 0 6,-36 0-6,54 0 4,-36 0-2,0 0 3,1 0-3,-1 0 1,-17 0 10,-1 18-10,1-18 8,0 0 0,-1 0-11,36 17 22,-35-17-21,17 0 20,-17 0-20,-1 0 10,1 18-5,0-18-6,-1 0 5,1 0-2,0 0-2,-1 0 2,1 0 0,-18 18-1,35-18 9,-17 0 8,-1 0-15,1 0-2,17 17 9,-17-17 0,0 0-6,-1 0-3,1 0 2,17 0 7,-17 0-10,-1 18 6,19-18-7,-19 0 2,1 0 1,17 0 1,-17 0-2,0 0 2,17 0-2,-18 0 1,36 0 1,-17 0-1,17 0 0,-36 0 0,54 18 2,-18-18-4,0 0 3,-1 0-2,19 0 4,-18 0-4,18 0 2,17 0-4,53 0 5,-18 0-4,71 0 4,-35 0-4,35 0 1,-35 0 2,53 0-1,-36 0 0,-35 0-1,-18 0 2,19 0-2,-19 0 2,1 0-1,52-18 1,-88 18-2,71-18 1,-18-17 0,18 0 0,17-1-1,-17 36 2,-18-17-2,53-1 4,-71-17-6,1 0 5,-36 35-4,71-18 5,-71 0-6,36 18 8,-36-17-10,-18-1 6,1 0-1,52 18 0,-34-17 0,34-1 0,36-35 0,-18 53 0,-18-17 0,36 17 0,17 0 1,-34 0-2,69 0 2,19-18-1,-19 18 0,19 0-1,-19 0 2,-70 0-2,-35 0 3,-53 0-4,-18-18 8,1 18 52,-1 0-49,0 0-6,0 0-5,36 0-1,0 0 4,-19 0-1,1 0 0,36 0-1,-1 0 3,0 0-3,0 0 2,18 0-2,-18 0 2,-35 0-2,18 0 3,-36 0-6,36 0 9,-36 0-9,0 0 7,0 0 5,-17 0-10</inkml:trace>
    </iact:actionData>
  </iact:action>
  <iact:action type="add" startTime="128929">
    <iact:property name="dataType"/>
    <iact:actionData xml:id="d9">
      <inkml:trace xmlns:inkml="http://www.w3.org/2003/InkML" xml:id="stk9" contextRef="#ctx0" brushRef="#br0">18115 15716 0,'18'0'111,"70"0"-102,0 0 0,36 0-1,-1 0-2,53 0 2,-34 0 0,69 0 0,-70 0 0,18 0 0,-18 0 0,-17 0 0,-36 0 1,35 0-1,-52 0-1,17 0 2,-35 0-2,35 0 5,-17 0-7,-1 0 5,-17 0-5,35 0 5,-35 0-4,36 0 5,-1 0-5,18 0 3,-18 0-2,-35 0 3,17 0-4,-17-17 2,18 17 0,-36 0 0,18 0 0,17 0-1,-34 0 1,17 0 0,17 0-1,1 0 2,-18 0 0,0 0-3,17 0 3,-17 0-2,18 0 2,17 0-2,-35 0 3,35 0-4,-17 0 4,-19 0-4,37 0 3,-36 0-2,17 0 2,18-36-1,-52 36 0,-1 0 0,35-17 0,1 17 0,-53 0 0,35 0 1,17 0 0,-35-18-1,18 18-1,-17 0 1,16 0 0,-16 0-1,17 0 2,0 0 0,-18 0-3,18 0 4,17 0-4,-52 0 5,53 0-5,-1 0 4,-35 0-4,36 0 4,-1 0-4,19 0 3,-1 0-3,0 0 3,0 0-1,36 0-1,-1 0 1,54 0 0,-54 0 0,18 0 0,18 0 0,-18 0 0,-53 0 1,53 0-2,18 0 2,-35 0-2,17 0 2,-18 0-2,1 0 2,-19 0-2,54 0 2,-71 0-2,36 0 3,-1 0-5,-17 0 7,53 0-7,-71 0 4,36 0-2,-19 0 1,-34 0 1,17-18-1,-53 18-1,18 0 2</inkml:trace>
    </iact:actionData>
  </iact:action>
  <iact:action type="add" startTime="131500">
    <iact:property name="dataType"/>
    <iact:actionData xml:id="d10">
      <inkml:trace xmlns:inkml="http://www.w3.org/2003/InkML" xml:id="stk10" contextRef="#ctx0" brushRef="#br0">20161 15205 0,'-35'0'76,"0"0"-59,-18 0-9,35 0 1,-52 0-1,17 0 0,35 0 8,0 0-9,1 0 3,-1 0-4,0 0 5,18-18-6,-17-17 4,17 17-2,-18-35 2,1 36-2,-1-1 2,18 0-2,0-35 2,0 36-2,-18-36 2,18 18 6,-35-36-7,35 53 1,0 1-1,0-1-1,0 0 10,0-34 0,0 34 7,18-17-17,17-1 2,-17 19-4,-1-19 6,36 1-6,0 0 4,0 17-2,0 1 2,0 17-1,0-18 0,-36 18 2,36-35-4,-17 35 2,-19 0 0,1 0 8,17 0-7,0 0-2,36 0 1,-1 0 0,-34 35 2,34 0-5,-52-17 5,17-18-3,-35 18 9,0-1-6,0 1 6,0-1-10,0 19 3,0-19 9,0 1-12,0 17 2,0 1 0,-17 16 0,-1-52-1,-35 53 2,35 0-1,-35-17 0,-17 16 0,35-34-1,-18 35 2,35-35-1,0 17 0,1-35-1</inkml:trace>
    </iact:actionData>
  </iact:action>
  <iact:action type="add" startTime="137246">
    <iact:property name="dataType"/>
    <iact:actionData xml:id="d11">
      <inkml:trace xmlns:inkml="http://www.w3.org/2003/InkML" xml:id="stk11" contextRef="#ctx0" brushRef="#br0">17057 10707 0,'0'17'141,"0"1"-132,0 0-1,-53-1-1,-18-17 2,36 18-2,0-18 2,17 0-2,0 18 2,-17-1 166,0 1-159,17 0 9,-17-1-15,0 1 5,-18-18-8,18 17 2,-18-17-3,-18 18 4,-17-18-4,0 35 3,35-35-2,17 0 3,1 0 4,18 0-6,-1 0 33,-17 0-17,17-35 1,18-18 1,0 36-20,0-19 2,0 1-2,0 0 5,0-1-5,0-16 3,-18 34-2,18-53 1,0 36 0,-17 0 0,17-1 0,0-16 0,0 34-1,0-17 1,0-18 0,0 35 1,0-17-1,0 0-1,0-1 3,0-17-4,53 0 2,-36 36 1,36-36 1,-35 18-4,35-18 4,0 17-4,0-17 4,0 1-5,-1 52 6,-34-18-6,0 18 4,17-18-1,0 18-1,36 0 1,-18 0 1,0 0-2,17 0 1,1 0 0,17 0 1,-35 0-2,35 0 2,-35 0-1,70 18 0,-34 17 1,-36-17-3,-18-1 5,0-17-6,-17 0 6,-1 18 11,-17 0-6,0-1-8,0 19-1,0-1 3,0 0-3,0 1 2,0 34-2,0-35 0,0 1 1,0 34 0,0 1 0,0-36 0,0 36 1,0-1-2,0-35 2,0 18-2,-17 18 2,-19-36-2,1 36 2,18-36-2,-19-17 4,-34 70-5,17-53 3,35-17-3,-52 35 4,70-36 7,-18-17 4,0 0 101</inkml:trace>
    </iact:actionData>
  </iact:action>
  <iact:action type="add" startTime="140254">
    <iact:property name="dataType"/>
    <iact:actionData xml:id="d12">
      <inkml:trace xmlns:inkml="http://www.w3.org/2003/InkML" xml:id="stk12" contextRef="#ctx0" brushRef="#br0">18433 17357 0,'53'0'176,"35"0"-166,0 0-5,18 0 6,0 0-6,-18 0 5,0 0-4,0 0 4,36 0-3,-36 0 1,0 0 0,36 0 0,-1-18-1,0 18 2,-34-18-2,16 1 2,1 17 1,0-36-5,18 19 5,-36 17-4,71-35 5,-71 35-5,35 0 4,1 0-4,-36 0 4,0 0-4,0 0 3,0 0-3,1 0 4,-1 0-4,18 0 5,-53 0-6,70 0 4,-70 0-2,70 0 1,-34 0 0,-1 0 2,0 0 3,0 0-10,18 0 3,0 0 3,-18 0 0,106 0-2,-106 0 2,1 0-3,34 0 4,-70 0-3,70 0 3,-34 0-4,-1 0 4,35 0-5,1 0 6,17 35-6,-18-35 9,1 17-11,35 1 7,-18-18-5,-53 0 7,35 0-8,-34 0 5,34 0-1,-35 18-1,36-18 2,-54 0 0,36 0-1,-18 0-1,36 0 2,-1 0-2,-35 0 2,1 0-2,-1 0 2,35 0-2,-35 0 1,71 53-1,-106-53 6,35 17-9,0-17 4,1 0-1,-19 0 2,18 18-2,1-18 2,16 0-2,19 18 2,-1 34-2,54-34 2,-54-18-2,54 18 2,-19-1-1,19 36 0,-1-35 0,-17-18-1,-53 0 2,17 0-2,1 0 2,-1 0-2,-17 0 2,0 0-1,-18 0 2,-35 0-2,35 0 4,18 0-10,-18 0 8,0 0-3,1 0 2,34 0-3,-35 0 2,0 0-1,1 0 2,-1 0-1,-18 0 0,-17 0 0,18 0 0,-36 0 0,18 0 0,0 0 1,-35 0-2,35 0 2,17 0-2,-35 0 2,54 0-3,-37 0 3,-16 0-2,-19 0 2,1 0-1,0 0 0,17 0 25,0 0-27,53 0 2,-35 0 0,71 0 1,-36 0-2,0 0 1,-17 0 0,-54 0 1,19 0-1</inkml:trace>
    </iact:actionData>
  </iact:action>
  <iact:action type="add" startTime="141864">
    <iact:property name="dataType"/>
    <iact:actionData xml:id="d13">
      <inkml:trace xmlns:inkml="http://www.w3.org/2003/InkML" xml:id="stk13" contextRef="#ctx0" brushRef="#br0">30780 17445 0,'-18'0'151,"-17"0"-145,0 0 5,-1 0-6,-17 0 6,36 0-5,-54 0 4,36 0-4,0 0 3,-1 0-2,-16 0 1,-1 0 8,35 0-8,-35 0-1,35 0 2,1 0-1,-36 0 0,35 0 2,-35 0-2,18 0-1,-18 0 1,0 0-1,0 0 3,18 0-4,0 0 4,-36 0-4,18 0 5,36 0-7,-36 0 7,35 0-5,0-18 4,1 18-5,-1 0 5,18-17 5,-18 17-8,1-18 9,-18 18-7,-1-18 7,1 1-9,35-1 2,-18 18-1,1 0 0,-1-18 0,0 18 0,1 0 1,-1-35-3,1 17 10,-1 18-6,18-17-3,-18-1 2,1 1-1,-1-1 1,0-17 13,18 17-14,-17 0 0,17-17-1,-18 35 2,18-18 8,0 1-9,0-1 0,0 1 0,0-1 0,0-17 25,0 17-18,0 0 4,0-17-14,0 17 11,0 1-5,0-1-6,0 0 1,0 1 2,0-1 9,35-17-8,-17 17-1,35-35 15,-35 36-16,-1-1 2,18-17-1,-17 17-1,0 1 3,-1-19-4,19 1 4,-19 17-3,-17 1 2,53-36-3,-35 18 5,17 17-4,18-35 2,-53 35-3,35-35 4,1 36-4,17-19 3,-18 1-2,18 0 2,17 17-2,-34-17 1,52-18 0,18 0 1,-36 36-2,36-54 2,-53 53-1,35-17 0,-70 35 0,105-35-1,-70 17 2,53 1-3,-53 17 3,35 0-1,-17 0 2,34 0-3,-16 0 2,-1 0-3,35 0 3,1 17-3,-18 1 5,-36-1-5,18 36 3,-52-53-3,17 18 2,-36 0 0,1-1 9,-1-17-9,1 18 0,-18 17 16,0 18-15,0 0 7,0-35-10,0 35 3,0-18-2,0 0 4,0 0-6,0 1 6,0-1-5,0 18 4,0-18-3,0 18 1,-18 18-1,-52-1 2,17 18-2,-35-17 3,17 17-3,-35 0 0,1-35 1,-1 18 0,-18-36 0,-52 18 1,70-18-2,-106-35 1,71 18 0,18-18-1,-36 18 2,71-18-1,35 35 1,18-35-2,17 0 1,0 0 257</inkml:trace>
    </iact:actionData>
  </iact:action>
  <iact:action type="add" startTime="146538">
    <iact:property name="dataType"/>
    <iact:actionData xml:id="d14">
      <inkml:trace xmlns:inkml="http://www.w3.org/2003/InkML" xml:id="stk14" contextRef="#ctx0" brushRef="#br0">16545 18644 0,'-17'0'208,"17"-17"-145,17 17-46,19-18 0,-1 18-11,0-18 4,0 1-4,-17 17 4,0 0 8,17 0 2,-35-18 12,18 18 57,-1 0-82,1 0 1,-1 0 1,1 0-2,17 0 2,-17 0 7,0 0 8,17 0 7,-17 0-21,35 0-4,-36 0 3,1 0-2,35 0 5,-36 0-7,19 0 11,-19 0-8,1 0 23,17 0-12,-17 0-4,17 0-7,-17 0-2,-1 0 3,1 0-2,17 0 3,1 0-4,-1 0 5,35 0-6,-34 0 11,-1 0-15,18 0 5,0 0 3,-36 0 0,36 0-2,-35 0 1,17 0 8,-17 0 9,0 0-18,-1 0 3,18 0-4,-17 0 3,0 0-2,17 0 5,-17 0-6,17 0 2,-17 0-2,34 0 10,-34 0-7,17 0-1,1 18 1,17-18 14,-18 17-15,-17-17 0,34 0 0,19 0-1,-36 0 2,18 0-2,0 0 1,-35 0 1,35 18-2,-18-18 2,-17 0-3,17 0 5,18 35-5,-36-35 3,1 0-1,0 0 2,17 0-5,18 0 4,-18 0 7,0 0-8,1 0 2,-1 0-5,-17 0 4,-1 0-2,19 0 2,-19 0 6,18 0-6,-17 0-2,0 0 1,17 0 0,0 0 0,18 0 0,-35 0 1,35 0-2,-36 0 3,1-17-3,17 17 3,-17 0-4,0 0 10,-1 0-7,19-18-2,-19 0 3,1 18-4,17 0 4,18 0-5,-35 0 3,52 0 0,-35 0 1,1 0-1,-1 0 0,18 0 0,-35-17 352,-1 17-344,1 0 1,17 0-2</inkml:trace>
    </iact:actionData>
  </iact:action>
  <iact:action type="add" startTime="149180">
    <iact:property name="dataType"/>
    <iact:actionData xml:id="d15">
      <inkml:trace xmlns:inkml="http://www.w3.org/2003/InkML" xml:id="stk15" contextRef="#ctx0" brushRef="#br0">21484 18662 0,'35'0'166,"36"0"-156,-36 0-4,53 0 4,18 0-4,-18 0 4,-35 0-4,36 0 3,-36 0-2,-18 0 1,18 0 0,-36 0 0,1 0 0,0 0 0,17 0 1,18 0-2,-36 0 1,36 0 0,0 0 2,0 0-4,35 0 4,-35 0-4,36 0 4,-54 0-3,0 0 3,0 0-5,1 0 5,-19 0-5,1 0 6,0 0-6,-1 0 6,18 0-5,1 0 10,-19 0-7,1 0 15,17 0-16,-17 0 7,0 0-7,17 0-1,-18 0 2,19 0-1,-19 0 1,1 0-2,17 0 3,1 0-4,-1 0 6,0 0-7,18 0 7,-35 0-6,35 0 2,-36 0-3,36 0 6,-35 0-6,-1 0 3,19 0 0,-19 0 0,36 0 8,-17 0 0,-1 0-8,-18 0 1,1 0-1,17 0-1,-17 0 2,35 0-1,-18-18 7,1 18-5,-1 0-4,18 0 8,-36 0-13,36-17 9,18 17-4,-36 0 6,36-36-7,-1 19 5,1 17-4,-18 0 3,0 0-2,17 0 1,1 0 0,17 0 1,-35 0-2,0-18 1,17 0 0,1 18 0,-36 0 2,0-35-4,18 35 3,0 0-2,-35 0 3,52 0-4,1-17 3,0 17-2,17 0 2,0-36-1,-35 36 1,35-35-3,-35 35 6,35 0-8,-17 0 6,-36 0-3,36 0 1,-1 0-1,-52 0 2,35 0-2,17 0 2,-17-18-1,-18 18 0,36-17 0,17 17 0,-35 0 0,18 0 0,17 0 1,-35 0-2,17 0 0,-17 0 1,0 0 2,18 0-4,-1 0 5,18 0-7,1 0 7,-1 0-6,-35 0 5,35 0-3,-18 0 1,19 0 0,-36 0 1,35 0-1,-53 0-1,53 0 2,-17 0-2,-18 0 1,35 0 1,-53 0-1,36 0-1,-18 0 1,-18 0 0,53 0 2,-17 0-4,-1 0 4,-17 0-4,0 0 3,18 0-1,-36 0 1,18 0-3,-18 0 4,0 0 271,1 0-275,34 0 2,-34 0 1,34 0-1,18 0 0,0-53-2,-52 53 2,34 0 0,-34 0 17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44:54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42">
    <iact:property name="dataType"/>
    <iact:actionData xml:id="d0">
      <inkml:trace xmlns:inkml="http://www.w3.org/2003/InkML" xml:id="stk0" contextRef="#ctx0" brushRef="#br0">10795 5750 0,'18'-17'192,"-1"17"-185,1 0 0,52-18 1,-52 18-1,35 0 2,0 0-3,17-18 7,-17 18-8,71-35 1,-54 35 2,19 0 0,-1 0 1,35 0-1,-70 0-1,35 0 1,18 0 1,-53 0-1,18 0-1,17 0 2,-35 0-1,35 0-1,0 0 3,0 0-2,1 0 0,-1 0-2,0 0 4,18 0-4,-18 0 5,-35 0-4,17 0 2,19 0-3,-19 0 3,-17 0-3,-18 0 2,36 0 0,-18 0 1,0 0-1,17 0 0,1 0 0,17 0-1,0 0 2,-35 0-1,18-18 1,-36 18-3,0 0 4,36 0-4,-36 0 4,18 0-1,18 0 5,-18 0-12,-1 0 4,19 0 2,-36 0 2,18 0-4,18 0 4,-1 0-4,-17 0 1,0 0 2,18 0-1,-36 0 0,18 0 1,17 0-2,1 0 2,-18 0-2,35 0 1,0 0 1,18 0-2,-18 0 2,36 0-2,-71 0 2,17 0-2,1 0 4,17-17-6,-17 17 4,34 0-3,-34 0 5,17 0-6,18 0 6,0 0-6,35 0 4,-53 0-2,36 0 3,-36 0-3,-18 0 1,19 0-1,-36 0 3,-1 0-1,19 0-3,0 0 3,-36 0-2,35 0 2,19 0-3,-19 0 4,36 0 7,-18 0-11,-17 0 3,-1 0-2,18 0 3,1 0-4,-19 0 4,18 0-5,-35 0 7,18 0-7,-1 0 4,1 0-2,-18 0 1,-18 0 1,18 0-1,-35 0 0,35 0 1,-18 0 3,18 0-9,-18 0 5,18 0 0,18 0 0,-1 0-2,-17 0 4,0 0-4,53-18 4,-71-17-3,53 35 2,-35-18-3,0 18 3,0 0-1,0 0 2,18 0-4,-19 0 3,-34 0-2,53-17 4,-36 17-7,0 0 6,18-18-3,0 0 1,18 18-1,-19 0 2,1 0 8,18 0-12,-18 0-2,17 0 4,19 0 1,-1 0 0,0 0 0,18 0-1,-18 0 4,0 0-5,-35 0 3,35 0-3,-35 0 4,0 0-3,-18 0 3,1 0 12,-19 0 179,1 0-194,35 0 0,0 0 10,-36 0-9,36 0 0,-17 0 0,-19 0-1,19 0 1,-19 0 1</inkml:trace>
    </iact:actionData>
  </iact:action>
  <iact:action type="add" startTime="11309">
    <iact:property name="dataType"/>
    <iact:actionData xml:id="d1">
      <inkml:trace xmlns:inkml="http://www.w3.org/2003/InkML" xml:id="stk1" contextRef="#ctx0" brushRef="#br0">4586 7602 0,'18'0'29,"35"0"-21,-18 0 0,18 0 0,17 0 0,54-17-1,-1 17 3,-34-18-3,87 18 4,-17-70-6,-1 70 5,-16-18-3,69 0 1,1 1-1,-71 17 2,71-53-2,-18 35 4,-18-17-6,-70 35 4,88-18-2,-71-17 2,1 17-2,-36 18 2,0-35 4,-17 35-9,17-18 3,-17 18 2,52-35-1,-70 35 0,53-18-1,-53 18 0,35-17 2,-35 17-2,35 0 2,0 0-2,0 0 3,-17 0-4,17 0 5,-17 0-6,17 0 4,-18 0-2,19 0 2,-54 0-1,53 0-1,0 0 0,18 0 2,-18 0-2,1 0 1,-19 0 1,18 0 0,-35 0-1,35 0 0,1 0 0,-19 0 0,18 0 1,-35 0-3,35 0 3,1 0-2,-1 0 3,35 35-4,1-35 4,-1 18-3,-17-1 2,0-17-3,0 18 4,-18-18-4,0 0 2,18 35 0,17-35 1,-34 18-2,34-1 2,1-17-1,-1 0-1,-35 0 2,36 36-2,-1-1 2,36-17-1,-53-18 0,17 17 0,1 19 1,34-36-3,-52 0 4,53 0-4,17 0 5,-52 0-6,-18 0 4,88 35-2,-71-35 4,-17 0-5,70 0 4,-52 0-5,-1 0 7,54 0-7,-54 0 2,1 0 2,17 0-2,-18 0 0,-34 0 2,-19 0 0,18 0-2,0 0 2,-17 0-1,0 0 0,-18 0 0,35 0 2,-18 0-5,1 0 4,-36 0-2,36 0 3,-1 0-4,1 0 5,-36 0-4,36 0 1,17 0-1,-18 0 2,-34 0-3,17 0 3,-1-18-2,-34 18 12</inkml:trace>
    </iact:actionData>
  </iact:action>
  <iact:action type="add" startTime="14637">
    <iact:property name="dataType"/>
    <iact:actionData xml:id="d2">
      <inkml:trace xmlns:inkml="http://www.w3.org/2003/InkML" xml:id="stk2" contextRef="#ctx0" brushRef="#br0">2716 9737 0,'36'0'176,"-19"0"-167,1 0-2,35 0 2,17 0-3,1 0 4,17 0-4,-17 17 3,-1 1-1,18-18-1,1 0 1,52 0 0,-35 0 0,35 0 0,-53 0 1,35 0-2,-34 0 3,-1 0-3,0 0 2,18 0-1,-53 0 0,35 0-2,0 0 4,18 0-4,-18 0 6,0 0-9,36 0 8,-36 0-6,53 0 7,-17 0-7,-1 0 4,1 0-3,-36 0 3,53 0-1,-18 0 0,-35 0 1,36 0-2,-1 0 1,54 0 1,17 0-1,18 0-1,-1 0 0,18 0 2,-17 0 0,35 0-1,-35 0 0,-1 0-1,19 0 2,-19 0-1,-34 0 1,52 0-3,-53 0 5,-34 0-6,69 0 6,-87 0-6,52 0 5,-52 0-4,-19 0 5,54 0-6,-71 0 4,53 0-1,36 0 1,17 0 11,212 0-17,-265 0 6,35 0-1,-52 0-1,-36 0 1,-18 0 0,-52 0 0</inkml:trace>
    </iact:actionData>
  </iact:action>
  <iact:action type="add" startTime="21432">
    <iact:property name="dataType"/>
    <iact:actionData xml:id="d3">
      <inkml:trace xmlns:inkml="http://www.w3.org/2003/InkML" xml:id="stk3" contextRef="#ctx0" brushRef="#br0">19315 9313 0,'35'0'166,"0"0"-157,0 0 0,36 0-2,0 0 4,-19 0-7,37 0 8,-36 0-7,17 0 4,-35 0-2,1 0 3,34-17-2,-52 17-1,17 0 0,-17 0 1,-1 0 16,19 0-14,-19 0 157,1 0-152,0 0-6,-1 0-2,1 0 2,35 0-2,-18 0 1,0 0 0,18 0 1,0 0-1,0 0 0,18 0 1,17 0-2,-35 0 2,35 0-2,-35 0 1,0 0-1,-18 0 3,-17 0-4,17-18 4</inkml:trace>
    </iact:actionData>
  </iact:action>
  <iact:action type="add" startTime="28309">
    <iact:property name="dataType"/>
    <iact:actionData xml:id="d4">
      <inkml:trace xmlns:inkml="http://www.w3.org/2003/InkML" xml:id="stk4" contextRef="#ctx0" brushRef="#br0">24959 9260 0,'35'0'607,"36"0"-601,-18 0 2,35 0 0,-17 0 2,-19 0-3,1 0 1,0 0 0,0 0 0,18 0 0,-36 0 0,18 0 0,0 0 0,0 0 1,-18 0-2,18 0 1,-18 0 0,36 0 0,-1 0 0,19 0-1,-1 0 2,0 0-2,0 0 2,0 0-1,1 0-1,16 0 1,-16 0 0,-1 0 2,0 0-4,0 0 3,0 0-1,18 0-1,-18 0 1,1 0 0,-1 0 1,0 0-2,0 0 2,18 0 0,-53 0-2,0 0 2,17 0-3,-17 0 2,-17 0 0,34 0 1,-35 0-2,1 0 2,17 0-2,-36 0 2,54 0-1,-18 0 0,-18 0 0,36 0 1,-1 0-2,-17 0 1,0 0 2,0 0-2,0 0-2,0 0 2,0 0 1,-18 0-1,0 0 0,-17 0-1,-1 0 1,54 0 1,-53 0-1,17 0-2,0 0 4,18 0-3,0 0 9,-35 0 0,35 0-8,-18 0 7,-18 0-6,1 0-1,17 0-1,1 0 2,-1 0-1,-17 0-1,34 0 2,1 0 0,-35 0-2,35 0 0,-35 0 1,-1 0 1,19 0-1,-19 0 0,36 0-1,-18 0 1,1 0 1,34 0-2,-35 0 3,1 0-3,17 0 0,-18 0 3,-17 0-3,34 0 1,-16 0 3,-1 0-6,0 0 6,18 0-6,-35 0 5,35 0-4,-36 0 6,36 0-8,-35 0 4,0 0 0,17 0 0,-17 0 0,-1 0 0,36 0-1,-35 0 10,17 0-10,0 0 3,18 0-3,0 0 2,-18 0-2,36 0 1,17 0-1,-70 0 3,52 0-4,-17 0 5,-35 0-6,0 0 5,17 0 13,-18 0 11,1 0-28,17 0 2,1 0 0,-1 0 0,35 0-1,-17 0 2,-17 0-2,34 0 2,-17 0-1,0 0 1,-35 0-2,52 0 2,-52 0-2,17 0 3,-17 0-4,17 0 34,-17 0-27,-1 0-7,19 0-1,17 0 4,-18 0-1,0 0-1,18-17 1,-35 17 16,17-36 25,-17 36-34,-1 0 4,1 0 14,0 0-32,-1 0 1,1 0 7,17 0 0,36 0-2,-54 0 1,36 0 0,0 0 0,-35 0 0,17-17 0</inkml:trace>
    </iact:actionData>
  </iact:action>
  <iact:action type="add" startTime="45980">
    <iact:property name="dataType"/>
    <iact:actionData xml:id="d5">
      <inkml:trace xmlns:inkml="http://www.w3.org/2003/InkML" xml:id="stk5" contextRef="#ctx0" brushRef="#br0">32491 7673 0,'0'18'39,"0"-1"-22,0 1-8,-18-1-4,1-17 3,-1 18 0,18 0 1,-18-18-3,1 0 3,-19 0 7,19 0-8,-1 0 8,-17 0-7,17 0-2,-35 0 2,18-18-2,0 0 3,17 18-4,-17-17 4,35-1-4,-18 18 26,0-17-16,1-1 1,17 0-1,0-17-8,0 17-1,0-17 1,0 17 1,0 1-1,0-1 2,0 1-4,0-19 4,0 19-5,0-1 6,0-17-7,0-1 13,0 1-8,0 17 7,0-17-10,0 0 3,17 17-2,36 1 4,-17-36-6,52 17 5,-70 19 5,34-1-7,1 1-5,-17-1 3,34 0 9,-70 1-6,53 17 7,-35 0 1,17 0-11,0 0 10,-17 17-6,35 19-4,-36-1 4,72 18-4,-72-18 4,36 0-4,-17 1 3,-19-19-2,1 1 12,-1-1-13,-17 1 2,0 17 0,0-17 0,0 0 0,0 17 1,0-17-2,0-1 2,-35 36-2,0-35 1,-36 17-1,36 0 2,-36-17-3,19 0 6,-37 35-8,19-36 7,35 1-5,-1-18 3,19 0 86,-1 0-69,18-18-9</inkml:trace>
    </iact:actionData>
  </iact:action>
  <iact:action type="add" startTime="48517">
    <iact:property name="dataType"/>
    <iact:actionData xml:id="d6">
      <inkml:trace xmlns:inkml="http://www.w3.org/2003/InkML" xml:id="stk6" contextRef="#ctx0" brushRef="#br0">32085 7161 0,'0'18'80,"-35"-18"-74,-36 0 2,-35 0 1,-88 0-2,36 0 2,-36 0-2,-53 0 3,17 0-3,19 0 1,17 0 0,17 0-1,1 0 2,-18-35-2,18 17 3,87 18-3,1-18 2,18 1-2,17-18 2,17 35-2,19 0 25,-19-18-22,19 0 5,-1 18-8,-52-35 3,17 17 4,17 1 114,19-19-119</inkml:trace>
    </iact:actionData>
  </iact:action>
  <iact:action type="add" startTime="49454">
    <iact:property name="dataType"/>
    <iact:actionData xml:id="d7">
      <inkml:trace xmlns:inkml="http://www.w3.org/2003/InkML" xml:id="stk7" contextRef="#ctx0" brushRef="#br0">26952 5521 0,'-17'-18'87,"17"-35"-69,0 36-11,17-19 1,1 1-2,-1 0 4,1 0-4,0 17 4,-18 0-4,17 18 4,1 0-4,-18-17 3,35-19 14,-17 36 18,0 0-33,17 18 0,-17 0 8,-18-1-7,0 1-2,0 0 3,0 35-4,0-18 3,0-18-3,0 36 4,0 0-2,0-17 9,0-1-10,0-17-1,0 17 2,0-18 8,17-34 105,18-36-113,-17-18 1,0 36-2,-1 0 2,-17-18-2,36 0 0,-19 35 1,19-52 0,-19 17 1,-17 35-1,18-17 0,-1 17 9,1 1 48,17 34-49,-35 1-9,18 17 1,0 36-1,-1-18 2,1-18-3,0 18 1,-1 0 2,-17-36-1,0 19 0,0-19 0,0 19 0,0-19 8,0 1-8,0 0 1,0-1-1,0 1 16,0 17-13,0-70 115,0 17-110,0-17-9</inkml:trace>
    </iact:actionData>
  </iact:action>
  <iact:action type="add" startTime="50769">
    <iact:property name="dataType"/>
    <iact:actionData xml:id="d8">
      <inkml:trace xmlns:inkml="http://www.w3.org/2003/InkML" xml:id="stk8" contextRef="#ctx0" brushRef="#br0">27869 5415 0,'36'0'191,"-19"0"-187,1 0 5,35 0 0,-18 0-2,0 0 1,1 0 0,-1 0 1</inkml:trace>
    </iact:actionData>
  </iact:action>
  <iact:action type="add" startTime="51710">
    <iact:property name="dataType"/>
    <iact:actionData xml:id="d9">
      <inkml:trace xmlns:inkml="http://www.w3.org/2003/InkML" xml:id="stk9" contextRef="#ctx0" brushRef="#br0">28293 5239 0,'35'0'152,"-17"0"-144,-1 0 0,36 0 0,-35 0 10,17 0-13,-35 17 52,18 1-48,-18 17 23,0-17-16,0 0-8,0-1-1,0 1 0,0-1 3,0 1-3,0 0 9,0-1-8,0 1 9,0 0-11,-35-1 11,17-17-8,0 18-3,1-18 131,17-18-111,17 1-21,1-1 2,0 0 2</inkml:trace>
    </iact:actionData>
  </iact:action>
  <iact:action type="add" startTime="52688">
    <iact:property name="dataType"/>
    <iact:actionData xml:id="d10">
      <inkml:trace xmlns:inkml="http://www.w3.org/2003/InkML" xml:id="stk10" contextRef="#ctx0" brushRef="#br0">28628 5221 0,'0'-18'15,"0"1"16,-18 17 9,1 0-24,-19 0-8,19 0-1,17 17 3,0 19-4,-36-19 4,36 19 6,-17-19-9,17 1 9,0 17-7,0 0 13,0-17-5,0 0-8,0-1 6,0 1-7,0 0 8,0-1-8,0 1 1,0 17 7,0-17 2,17 0-4,-17 17 3,18-35-2,0 0 89,-1 0-95</inkml:trace>
    </iact:actionData>
  </iact:action>
  <iact:action type="add" startTime="53488">
    <iact:property name="dataType"/>
    <iact:actionData xml:id="d11">
      <inkml:trace xmlns:inkml="http://www.w3.org/2003/InkML" xml:id="stk11" contextRef="#ctx0" brushRef="#br0">28628 5503 0,'18'-17'176,"-1"17"-161,1 0-5,-1 0-4,1 0 51,-18 17-15,0 1-36,0 17 41,0-17-28,0 0 17,-18-1-4,-17 18-25,-18-35 9,36 0-8,34 0 170,1 0-168,17 0-4,-17 0 2,17 0 17,-17 0 125,-1 0-135,19 0-4,-19 0 324</inkml:trace>
    </iact:actionData>
  </iact:action>
  <iact:action type="add" startTime="55185">
    <iact:property name="dataType"/>
    <iact:actionData xml:id="d12">
      <inkml:trace xmlns:inkml="http://www.w3.org/2003/InkML" xml:id="stk12" contextRef="#ctx0" brushRef="#br0">28998 5415 0,'18'0'192,"17"0"-185,36 0 2,-54 0 5,19 0-6</inkml:trace>
    </iact:actionData>
  </iact:action>
  <iact:action type="add" startTime="56218">
    <iact:property name="dataType"/>
    <iact:actionData xml:id="d13">
      <inkml:trace xmlns:inkml="http://www.w3.org/2003/InkML" xml:id="stk13" contextRef="#ctx0" brushRef="#br0">29527 5450 0</inkml:trace>
    </iact:actionData>
  </iact:action>
  <iact:action type="add" startTime="56562">
    <iact:property name="dataType"/>
    <iact:actionData xml:id="d14">
      <inkml:trace xmlns:inkml="http://www.w3.org/2003/InkML" xml:id="stk14" contextRef="#ctx0" brushRef="#br0">29827 5433 0</inkml:trace>
    </iact:actionData>
  </iact:action>
  <iact:action type="add" startTime="56841">
    <iact:property name="dataType"/>
    <iact:actionData xml:id="d15">
      <inkml:trace xmlns:inkml="http://www.w3.org/2003/InkML" xml:id="stk15" contextRef="#ctx0" brushRef="#br0">30057 5450 0</inkml:trace>
    </iact:actionData>
  </iact:action>
  <iact:action type="add" startTime="57609">
    <iact:property name="dataType"/>
    <iact:actionData xml:id="d16">
      <inkml:trace xmlns:inkml="http://www.w3.org/2003/InkML" xml:id="stk16" contextRef="#ctx0" brushRef="#br0">30709 5486 0,'36'0'154,"16"0"-148,1 0 0,-35 0 11</inkml:trace>
    </iact:actionData>
  </iact:action>
  <iact:action type="add" startTime="58635">
    <iact:property name="dataType"/>
    <iact:actionData xml:id="d17">
      <inkml:trace xmlns:inkml="http://www.w3.org/2003/InkML" xml:id="stk17" contextRef="#ctx0" brushRef="#br0">31450 5168 0,'18'0'160,"35"0"-152,-18 18-2,-17-18 2,-1 17 0,1 19-1,17-19 2,-17 1-2,-1 0 4,-17-1-3,0 1 21,0 0-20,0 17 6,0-18 1,0 1 1,-17 0-10,-1-1 1,1 1 0,-1-18 11,0 18-11,1-18-2,-19 35 10,19-17 7,17-36 89,17 18-104,1-18 0</inkml:trace>
    </iact:actionData>
  </iact:action>
  <iact:action type="add" startTime="59923">
    <iact:property name="dataType"/>
    <iact:actionData xml:id="d18">
      <inkml:trace xmlns:inkml="http://www.w3.org/2003/InkML" xml:id="stk18" contextRef="#ctx0" brushRef="#br0">31873 5168 0,'0'18'103,"0"-1"-86,0 1-2,0 0 1,-17-1 8,17 1-16,-18 17 16,18 1 2,-17-19-4,17 1-6,0-1-1,0 1 10,0 0 65,0 17-82,0-17-2,17-1 1,36 1 3,-35-18-4,17 0 5,0 18-6</inkml:trace>
    </iact:actionData>
  </iact:action>
  <iact:action type="add" startTime="60869">
    <iact:property name="dataType"/>
    <iact:actionData xml:id="d19">
      <inkml:trace xmlns:inkml="http://www.w3.org/2003/InkML" xml:id="stk19" contextRef="#ctx0" brushRef="#br0">32067 5380 0,'0'53'54,"0"0"-47,0-18 2,0 0-1,0 1-1,0-19 1,0 18-1,18-35 110,0 0-113</inkml:trace>
    </iact:actionData>
  </iact:action>
  <iact:action type="add" startTime="61349">
    <iact:property name="dataType"/>
    <iact:actionData xml:id="d20">
      <inkml:trace xmlns:inkml="http://www.w3.org/2003/InkML" xml:id="stk20" contextRef="#ctx0" brushRef="#br0">32209 5397 0,'-18'18'72,"0"-18"-57,1 35-6,-1-17-5,0 0 23,1-1 68,17 1-80,-18 17 26,18-17 159,18 0-191,-1-1 94,1 1-56,17-18-38,-17 0 7,35 17-6</inkml:trace>
    </iact:actionData>
  </iact:action>
  <iact:action type="add" startTime="62676">
    <iact:property name="dataType"/>
    <iact:actionData xml:id="d21">
      <inkml:trace xmlns:inkml="http://www.w3.org/2003/InkML" xml:id="stk21" contextRef="#ctx0" brushRef="#br0">32314 5521 0,'0'-18'286,"18"18"-84,0 0 221,17 0 51,18 0-466</inkml:trace>
    </iact:actionData>
  </iact:action>
  <iact:action type="add" startTime="65053">
    <iact:property name="dataType"/>
    <iact:actionData xml:id="d22">
      <inkml:trace xmlns:inkml="http://www.w3.org/2003/InkML" xml:id="stk22" contextRef="#ctx0" brushRef="#br0">32597 5450 0,'0'36'88,"0"-19"-82,0 36 3,0-17-1,-18 16 0,18-34 0,0 35-1,0-35 3,0-1 6</inkml:trace>
    </iact:actionData>
  </iact:action>
  <iact:action type="add" startTime="67295">
    <iact:property name="dataType"/>
    <iact:actionData xml:id="d23">
      <inkml:trace xmlns:inkml="http://www.w3.org/2003/InkML" xml:id="stk23" contextRef="#ctx0" brushRef="#br0">29139 6809 0,'0'53'39,"0"-36"-32,0 36 0,0-18 1,0 36 0,0-53 2,0 34-3,0-34 10,0 0 102</inkml:trace>
    </iact:actionData>
  </iact:action>
  <iact:action type="add" startTime="67926">
    <iact:property name="dataType"/>
    <iact:actionData xml:id="d24">
      <inkml:trace xmlns:inkml="http://www.w3.org/2003/InkML" xml:id="stk24" contextRef="#ctx0" brushRef="#br0">29210 6826 0,'18'-17'102,"70"17"-93,18-18-1,17 18-1,-35 0 1,-52 0 2,-1 0-4,0 0 83</inkml:trace>
    </iact:actionData>
  </iact:action>
  <iact:action type="add" startTime="74809">
    <iact:property name="dataType"/>
    <iact:actionData xml:id="d25">
      <inkml:trace xmlns:inkml="http://www.w3.org/2003/InkML" xml:id="stk25" contextRef="#ctx0" brushRef="#br0">20055 11642 0,'53'0'178,"-17"0"-165,34 0-5,-17 0 0,35 0 0,18 0 0,-18 0 0,0 0 0,1 0 0,-1 0 0,0 0 0,-35 0 1,18 0-2,-1 0 2,18 0-2,-35 0 3,35 0-3,-17 0 2,17 0-1,0 0 1,1 0-3,-1 0 5,18 0-7,-18 0 7,0 0-5,-35 0 2,35 0-2,0 0 3,0 0-2,1 0 3,-19 0 0,18 0-6,-35 0 5,36 0 0,16 0-2,-52 0 1,71 0 1,-71 0-3,70 17 3,1 19-1,-1-36 1,-35 17-2,-17-17 9,-1 35-15,-17-35 7,-17 0-1,16 0 3,-34 0-4,35 0 10,-35 0-7,52 0 7,-34 0-1,-19 0-7,1 0 0</inkml:trace>
    </iact:actionData>
  </iact:action>
  <iact:action type="add" startTime="78011">
    <iact:property name="dataType"/>
    <iact:actionData xml:id="d26">
      <inkml:trace xmlns:inkml="http://www.w3.org/2003/InkML" xml:id="stk26" contextRef="#ctx0" brushRef="#br0">19791 13176 0,'53'0'215,"-18"0"-204,36 0-6,-36 0 4,53 0-2,-53 0 4,1 0-6,17 0 4,-36 0-3,1 0 3,-1 0-2,1 0 2,0 0-1,17 0 16,-17 0-15,-1 0 7,36 0-9,0 0 9,-35 0-7,52 0-3,-34 0 4,52 18-4,-71-18 5,19 0-5,-19 0 6,1 0 3,0 0-10,-1 0 11,19 0 8,-19 0-17,1 0 2,35 0-1,-36 0-1,36 0 2,18 0-2,-54 0 3,36 0-4,-17 0 4,-1 0 6,-17 0-9,-1 0 9,18 0 1,-17 0-1,0 0-8,-1 0-1,19 0 2,34 0-2,-17 0 1,-18 0 0,36 0 0,0 0 0,-36 0 0,35 0 0,-17 0 0,-35 0 1,35 0-3,-18 0 3,0 0-2,-17 0 2,0 0-2,35 0 3,17 0-4,-17 0 3,0 0-2,18 0 4,-1 0-5,-35 0 3,36 0-3,17 0 2,-17 0 0,-1 0 1,-34 0-2,16 0 1,-16 0 1,-1 0-1,0 0 1,18 0-2,0 0 9,-35 0-8,52 0 0,-34 0 1,16 0-2,19 0 1,-36 0 0,1 0 1,-1 0-2,0 0 3,-17 0-4,-1 0 4,19 0-4,-19 0 4,1 0-4,17 0 3,-17 0-2,35 0 2,-18 0-2,0 0 3,36 0-2,-36 0-1,0 0 0,18 0 1,0 0 1,0 0 8,-35 0-12,0 0 5,17 0-4,-18 0 11,19 0-7,-19 0-5,19 0 6,-19 0-6,19 0 7,34 0-6,-52 0 3,35-18-3,-18 18 3,0 0-3,0 0 3,36 0-2,-18-17 2,-35 17-1,17 0 1,-17 0-1,17-36-2,-18 36 3,1 0-1,17 0 1,-17 0-2,0 0 1,-1 0 0,19 0 8,-1-17-7,0 17 7,-17 0-9,-1 0 4,36 0-7,-35 0 13,17 0-9,-17-18 0,-1 18 9,1 0-9,0 0-2,-1 0 11,1 0-10,17 0 2,1 0-2,-19 0 2,1 0-2,0 0 2,17 0 7,-18-18-8,-17 1 1,18 17 55,0 0-48,-1 0-1,1 0 2,0 0 23,-1 0 256,1 0-287,0 0-3,17 0 3,0 0-2,0 0 1,1 0-1,34 0 2,-52 0 0,35 0 1,17 0-3,-52 0-2,35 0 5,-35 0-2,34 0-1,-16 0 1,-19 0 0,1 0 0,0 0 1</inkml:trace>
    </iact:actionData>
  </iact:action>
  <iact:action type="add" startTime="95147">
    <iact:property name="dataType"/>
    <iact:actionData xml:id="d27">
      <inkml:trace xmlns:inkml="http://www.w3.org/2003/InkML" xml:id="stk27" contextRef="#ctx0" brushRef="#br0">26388 13159 0,'17'0'214,"72"0"-203,87 0-5,36 0 3,17 0-3,36 0 5,-1 0-5,-35 0 3,18-36-1,-70 36-1,-36-35 0,-18 17 1,-70 18 1,18-17-1,-36 17 3,0-18 3,-17 18 113,0 0-104,-1-18-15,-17 1 1</inkml:trace>
    </iact:actionData>
  </iact:action>
  <iact:action type="add" startTime="100917">
    <iact:property name="dataType"/>
    <iact:actionData xml:id="d28">
      <inkml:trace xmlns:inkml="http://www.w3.org/2003/InkML" xml:id="stk28" contextRef="#ctx0" brushRef="#br0">21078 13511 0,'-17'0'70,"-1"0"-61,-17 0 0,0 0-2,-1 0 1,-17 0-1,1 0 2,34 0-1,-35 0 0,18 0 2,-36-35 8,53 17-11,-34-17 0,-19 0-2,53 17 5,-17-17-3,0 17 5,-36-17-8,18-18 6,18 36-5,17-19 6,-34 1-5,-1 0 1,17-1 2,-17 1-1,18-18 0,-53 18 0,70 0 0,-35-18 0,18 35 0,0-17 0,0 0 2,35-1-3,-18-17 0,-17 0 2,35 1-1,0-1 0,-18 35-1,0-53 1,1 18 1,-1 1-2,-17 16 3,17 1-5,18 0 6,0 17 4,-35-35-9,17 36 4,18-36-3,0 17 1,0-17 1,0 18-3,0-18 3,0 0-2,0 18 2,0-18-1,0 18 1,0-36-2,0 18 3,36-88 7,-19 106-13,18-18 7,1-17-5,-19 17 2,36-18 0,-17 18 4,-1-17-8,-18 34 5,1 1-2,17 0 3,1-1-4,-19 19 3,1-1-2,35-17 1,-18 0 1,36 17-2,-1-35 1,18 35 0,-17 1 0,35-18 1,53-1-1,-36 1 0,-17-36 0,17 54-2,1-1 5,-36-35-6,71 18 5,-36 0-3,1-1 3,-18 1-4,17 17 4,36-52-4,-36 52 2,18 1-1,-35 17 2,-18-36-1,1 36 0,34-17 0,36 17 0,-71 0-1,35 0 2,1 0-1,17 0 1,-17 0-1,52 0 0,-35 0 0,18-36-1,17 19 2,1-1-3,-19 1 4,-34-36-3,-36 35 3,18 18-4,-18-35 4,0 35-4,18-18 5,-35 18-6,-1 0 5,36 0-4,-18 0 2,0 0 0,36 0 1,-1 0-2,54 18 2,34 17-2,-34-17 2,34 17-1,1 0 0,0-17 0,-36-18 0,1 0-1,17 0 0,-18 0 3,36 0-3,-36 0 2,-35 0-2,71 0 2,-71 0-2,18 0 3,-18 0-5,-18 0 5,18 0-3,18 0 1,-35 0 0,17 0 0,0 0-1,70 0 2,1 17-1,-36 54 0,36-36-1,35-35 3,-71 71-2,-34-71-1,69 35 1,-52-17-1,0 52 3,-36-52-3,-52 0 2,-18 17-2,-53-18 3,17 1-4,1 0 4,-18-1-4,0 36 4,0-17-3,0 17 2,0-18-3,0 35 4,0 1-3,0 17 2,0-70-3,0 70 3,0-18-2,0 19 2,0-1-1,-53 18 0,18 0 0,17-18-1,-17 18 1,-36-1 0,36-34 0,-18 0-1,18-19 2,-18 19-1,-18-18 2,36-18 7,-18 0-15,-17 18-1,-36-17 12,71-1-9,-36-17 8,0-1-8,36 1 6,-53 35-4,0-53 4,-18 0-2,-35 17 0,-18-17-1,53 0 1,-70 0 0,17 0 0,-53 36 0,107-36 1,-89 35-2,52 0 1,-52-17 0,71 35 0,35-53 2,0 35-4,-18-35 3,18 18-2,-1-1 3,19-17-4,-36 53 6,18-35-8,0 0 6,-18 17-4,0 18 3,18-36-2,35 1 3,0 17-4,-18-35 3,54 18-2,-89 52 1,71-70 0,-36 18 0,18 17 0,-35 1 1,-53 34-2,70-52 1,-52 70 0,70-53 1,-35 1-1,17-1-2,36-17 4,0-1-4,17-17 12,0 0-10,1 0 9,-1 0 6,0 0-15,-17 0 7,17 0-7,1 0 9,-19 0-9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46:49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05">
    <iact:property name="dataType"/>
    <iact:actionData xml:id="d0">
      <inkml:trace xmlns:inkml="http://www.w3.org/2003/InkML" xml:id="stk0" contextRef="#ctx0" brushRef="#br0">15416 1887 0,'71'0'108,"70"0"-97,71 0-5,52 18 0,1-18 4,-36 0-3,71 0 1,-71 0 0,-70 0 7,-53 0-14,-53 0 7,-36 18 64</inkml:trace>
    </iact:actionData>
  </iact:action>
  <iact:action type="add" startTime="4246">
    <iact:property name="dataType"/>
    <iact:actionData xml:id="d1">
      <inkml:trace xmlns:inkml="http://www.w3.org/2003/InkML" xml:id="stk1" contextRef="#ctx0" brushRef="#br0">20726 1799 0,'17'-17'14,"1"17"44,35 0-43,-35 0-7,34 0 0,-34 0-1,35 0 2,18 0-1,-19 0 1,1 0-1,0 0 0,0 0 1,0 0-2,0 0 1,0 0-2,0 0 5,35 0-5,-17 0 5,17 0-6,-18 0 5,19 0-4,-19 0 3,36 0-2,-53 0 1,0 0 0,17 0 0,19 0 1,-54 0-1,0-18-1,36 18 2,-18 0-1,70-35 9,-105 35-11,52 0 4,-52 0-4,35 0 4,-36-18-4,19 18 4,-19 0-4,19 0 3,-1-18-3,0 18 5,18 0-4,-35 0 2,52 0-4,-17 0 6,-35 0-4,70 0 1,-35 0-1,35 0 1,-53 0 0,36 0-1,0 0 1,-1 0 1,-35 0-1,18 0 1,0-17 0,-35 17-3,17 0 3,18 0-2,-35 0 2,35 0-2,-36 0 4,89 0 6,-71 0-13,18 0 7,0 0-6,18 0 7,-18 0-8,17 0 6,-35 0-4,54 35 3,-72-35-2,54 0 1,-18 18 0,17-1 0,-52 1 1,88 0-1,-71-1-1,0 1 1,18-18 0,-35 0 1,52 17-1,-52-17-1,35 0 2,0 0-3,0 0 4,0 0-3,-18 0 4,18 0-6,-18 0 4,18 0-3,0 36 6,-35-36-8,35 0 5,-18 0-2,0 17 4,0-17-4,18 0 0,-17 0 1,34 18 0,1-18-1,-1 18 2,-34-18-1,52 0 0,-18 0 1,19 0 0,-1 0-2,0 0-1,-17 0 4,17 0-3,0 0 3,-18 0-5,-17 0 6,0 0-6,18 0 5,-36 0-3,18 0 3,-18 0-4,1 0 2,17 0 8,-18 0 1,18 0-7,-36 0-4,36 0 2,-35 0 0,35 0 0,17 0 0,-34 0-1,17 0 11,-36 0-3,18 0-8,-17 0 6,0 0-9,17 0 4,0 0-2,18 0 5,0 0-5,0 0 4,18 0-5,-18 0 4,35 0-1,-18 0 0,18 0 0,1 0 0,-1 0 0,18 0 1,0 0-1,17 0-1,-52 0 2,34 0-2,-16 0 2,16 0-2,1 0 2,-18 0-2,18 35 2,-35-35-1,17 0 1,0 0-3,0 0 4,36 0-4,-36 0 5,71 0-5,-53 0 3,-18 0-2,71 0 2,17 0-2,-53 0 8,54 0-12,-71 0 2,52 0 3,-16 0 1,16 0-2,-52 0 0,0 0 2,35 0-1,-88 0 0,0 0 0,0 0 0,-18 0-1,0 0 10,-17 0-2,0 0 34,17 0-41,-17 0 8,17 0-8,-17 0 1,17 0-1,-18 0 0,1 0 0,0 0-1,17 0 9,-17 0 98,-1 0-99,19 0-8,-36 18 1,17-18-1,1 0 2,-1 0-1,1 0 0,0 0 0,-18 17 0,35-17 16</inkml:trace>
    </iact:actionData>
  </iact:action>
  <iact:action type="add" startTime="10123">
    <iact:property name="dataType"/>
    <iact:actionData xml:id="d2">
      <inkml:trace xmlns:inkml="http://www.w3.org/2003/InkML" xml:id="stk2" contextRef="#ctx0" brushRef="#br0">18415 3281 0,'-18'17'13,"1"-17"23,-1 0-16,0 0-4,1 0-8,-1 0-1,1 0 2,-1 0-2,-17 0 1,-1 0 0,1 0 1,-18 0-2,0 0 2,36 0-2,-36 0 3,17 0-2,-17-17 0,36 17-2,-18-18 5,17 18-6,-35-17 3,18-19 0,-1 19 0,-16-1 2,-1 18-3,17-35 1,19 17 0,-19 0 0,1-17 0,17 18 0,1-1 0,-1 0 0,-17 1 0,17-1 1,1 0-1,-1-17 1,-17-18 7,17 18-10,18 17 4,-18 18-5,1-53 6,17 36-6,-18-1 5,18 0-4,0 1 4,0-1 4,0-17-5,0 17-1,0 1 0,0-19-1,0 19 2,0-19-1,0 19 8,0-1-8,0-35 10,0 36-13,18-36 12,-1 53-8,1-53-3,17 17 6,-17 36-2,0-17-4,17-19-2,18 19 5,-36-1-2,36 1 9,-17-19-7,-1 19 7,0-1-8,36 18 0,-18-35 1,-18 35-2,18 0 1,0-18 2,17 0 2,19 1-9,-37-1 6,19 1-3,-36 17 3,36-18-2,-1 0 1,-34-17-1,34 17 3,-34 18-4,16-17 5,19-1-6,0-17 12,-19 35-8,-16 0 5,-19 0-6,19 0 1,17 0-2,-36-18 1,54 18 0,-1 0 0,-17 0 1,0 0-1,18 0 0,17 0-1,-18-17 3,-17 17-4,36-36 4,-36 36-3,-36 0 2,54-17-3,-1 17 4,18-18-3,-52 18 2,34-18-2,-17 18 1,-18 0-1,18 0 2,18-35-2,-36 35 2,18 0-1,-35 0 0,52 0 0,-17 0 1,-35 0-1,35 0 0,0 0-1,0 0 1,0 0 0,-1 0 1,1 0-2,0 0 0,18 0 2,-36 0-3,36 0 4,-1 0-2,-34 0 1,-1 0-3,0 0 6,0 0-8,1 0 6,-19 0-4,19 0 3,-1 0-2,-18 0 2,19 0-1,34 0-1,-52 0 2,17 0-1,18 0 0,-18 0 0,36 0 2,-18 0-4,-18 18 2,36-18 0,-18 17 1,17-17-3,18 0 4,-52 18-4,-1-18 5,53 18-5,-35-18 4,0 0-4,0 0 4,17 17-5,-34-17 6,-1 0-5,36 0 2,-19 0 0,-16 0 0,17 0 0,0 0 0,17 0 0,-52 0 0,52 0 0,1 0 0,-18 0 1,-18 0-2,36 0 2,-18 0-3,-1 0 3,19 0-2,-18 0 2,-35 0-2,52 0 3,-17 0-4,-35 18 4,52-18-4,-17 35 5,-18-35-6,36 0 5,-36 18-3,36-18 2,-18 17-3,0-17 3,35 0-2,-18 18 3,1-18-2,-53 0-2,52 35 3,1-35-1,-36 18 1,0-18-1,36 0-1,-36 18 1,36-18 0,-54 0 0,36 17 1,18-17-2,-54 0 4,36 18-6,0-18 5,0 0-4,-35 0 4,17 0-5,-17 0 5,-1 0-3,19 0 2,-19 0 6,19 18-7,-1-18 0,18 0 0,-36 17 0,72-17 0,-19 18-1,1-18 2,-18 0-2,0 0 2,52 17-2,-105 1 3,53-18-3,-35 0 2,35 18-2,-36-18 2,19 0-3,-19 0 6,36 0 2,-35 17-7,35 19 2,-35-36-3,-1 17 3,54 1-1,-18-18-1,-18 18 2,-17 17-1,34-18 1,-34-17-2,35 53 2,-35-53-2,35 18 2,-53 0-2,35-1 1,18 19 9,-18-36-11,18 53 5,0-18 5,-35-18-10,17 19 5,0-19-6,0-17 5,1 18-4,-1 0 4,18 17-4,-36-17 3,19-1-1,-1 1 14,-17 17 28,-18 0-34,0-17-1,0 0-6,0-1-2,0 1 3,0 0-4,0 17 10,0-18-4,-18 1-9,0-18 14,1 18-8,-36-1 7,53 1 0,-18-18 40,1 0-8,-1 18-40,0-18 18,1 0-19,-1 0-1,0 0 1,1 0 2,-19 0-2,1 17 2,0-17 7,17 0-8,1 0-1,-19 0 2,19 0 8,-1 0-11,0 0 3,1 0-1,-1 0 1,-17 0 30,17 0-7,1 0 0,-19 0-24,1 18 0,17-18 0,-17 0 0,-18 0-1,18 18 3,-18-18-3,35 0 2,-70 17-2,35-17 1,-17 18 0,17-18 1,-53 18-2,35-1 3,-17-17-2,-18 18 1,18-18-4,-18 0 5,-52 0-4,69 0 2,19 0-1,17 0 1,-18 0 0,18 0 0,36 0 1,-1 0-2,-17 0 2,17 0 95,1 0-93,-19 0 2,1 0-5</inkml:trace>
    </iact:actionData>
  </iact:action>
  <iact:action type="add" startTime="16804">
    <iact:property name="dataType"/>
    <iact:actionData xml:id="d3">
      <inkml:trace xmlns:inkml="http://www.w3.org/2003/InkML" xml:id="stk3" contextRef="#ctx0" brushRef="#br0">17956 4710 0,'53'0'224,"-35"0"-214,52 0-5,1 0 5,0 0-2,-36 0 0,53 0-1,-17 0 0,-1 0 1,-52 0 0,35 0 0,17 0 2,-52 0-1,-18-18-2,18 18 2,-1 0-3,1 0 20,-1 0-21,1 0 11,17-18 10,-17 18-20,17 0 20,-17 0-20,0 0 3,35-17-1,-36 17-1,18 0 0,1-18 2,-19 18 0,1 0-2,0 0 1,-1 0 2,19 0-3,-19 0 11,36-18-3,-35 18 2,35 0-12,-36 0 6,1 0-4,35 0 2,-36 0-3,19 0 10,-1-35-8,0 35 23,-17 0-23,0 0 9,17 0-9,0 0-1,0 0 2,-17 0-1,0 0 0,17 0 1,0 0-3,-17 0 4,17 0-5,-17 0 5,17 0-3,0 0 3,-17 0-4,0 0 4,-1 0-4,19 0 5,-19 0-6,1 0 5,17 0-1,-17 0-4,-1 0 3,36 0 0,-35 0 0,35 0 8,-35 0 1,17 0-8,0 0 6,18 0 5,-35 0-9,-1 0-1,1 0-4,0 0 4,17 0-4,-18 0 4,19 0-3,-19 0 3,1 0-4,0 0 2,17 0-1,-17 0 10,-1 0 79,1 0-89,-1 0 25,1 0-15,0 0-2,17 0 3,-17 0-3,17 0-8,-17 18 2,-1-18-2,19 0 2,-1 0-2,-18 0 3,36 0-4,0 0 4,-17 0 6,16 0-10,-34 0 5,35 0-4,-35 0 2,52 0-3,-17 0 5,35 0-7,-52 0 8,17 0-8,17 0 6,-35 0-4,36 0 3,-1 0-1,-52 0 0,53 0 0,-1 0 0,-52 0 1,35 0-2,17 0 0,-52 0 2,53 0 4,-36 0-11,35 0 6,-17 0 0,35 0 1,-17 0-2,0 0 3,-1 0-4,1 0 5,-1 0-6,18 0 6,-17 0-6,0 0 6,-36 0-6,18 0 5,17 0-3,-34 0 0,16 0 1,19 0 1,-18 0-1,0 0 0,0 0-1,0 0 2,35 0-1,-53 0 0,53 0 0,-17 0 1,-1 0-1,-17 0-1,18 0 2,0 0-2,-1 0 2,-35 0 7,18 0-14,35 0 3,-17 0 5,-36 0-4,36 0 4,35 0-4,-36 0 3,18 0-2,-17 0 1,35 0 0,17 0 0,-35 0-1,71 0 2,-53 0-2,0 0 1,0 0 1,-36 0-2,18 0 2,18-18-2,0 18 2,0-35-2,17 17 2,-52 18-2,17-17 2,0 17-2,-17-36 3,35 19-3,-71-1 2,18 18-3,0-18 5,17-17-6,-34 35 5,34-18-2,-34 18-2,34-17 3,-35-1-1,18 1-1,-17-1 2,-1 0-1,53-35 9,-35 36-11,0-19 3,17-17-1,1 1 0,-53 16 0,-1-34 0,36 34 0,-35-16 1,-1-19-2,-17 0 2,0-17-3,0 53 7,0-36-9,0 18 6,0 1-5,0 34 4,0-17-1,-17 17 0,-1 18-1,1-18 1,-36 1 0,35-1 0,-35 18 1,18-18-2,-36 1 1,18 17 1,-17 0-1,-18 0 0,17 0 0,18 0-1,-35 0 2,-18 0-2,53 0 3,-17 0-3,-19 0 3,19 0-5,35 0 6,-54 0-6,19 0 5,-1 0-4,1 0 3,34 0-1,-16 0-1,-19 35 1,18-17 0,-35-1 1,17 1-1,-17 35 0,35-53-1,-35 18 1,-35 17 1,17 0-2,-18 0 1,18-17 1,18 35-1,0-53 2,-35 18-3,-36-18 2,35 0-3,36 0 4,0 0-4,-36 0 5,36 0-6,0 0 5,0 0-4,0 0 1,-18 0 1,18 0 0,35 0 0,-35 0 1,-18 0-1,18 0 0,-1 0 0,1 0-1,18 0 2,-19 0-1,54 0 4,-53 0-8,17 0 4,1 0-1,-1 0 3,18 0-4,-17 0 4,-18 0-3,-1 0 1,1 0-1,-18 0 3,18 0-3,0 0 1,-36 0-1,72 0 3,-37 0-4,19 0 2,-18 0 1,17 0-1,-17 0-1,17 0 2,54 0 0,-54 0-2,18 0 2,-17 0-2,34 0 1,-34 0 1,-18 0-1,35 0-1,0 0 1,-35 0 0,17 0 1,-17 0-3,17 0 5,-17 0-5,18 0 2,17 0-1,-36 0 3,19 0-4,-18 0 2,17 0 0,18 0 0,-17 0 0,-1 0 1,-17 0 0,17 0-4,-17 0 5,35 0-2,-35 0 1,17 0-2,-17 0 1,18 0-1,-1 0 3,18 0-4,0 0 4,-35 0-3,53 0 2,-18 0-3,-18 0 5,36 0-5,0 0 4,17 0-4,-17 0 3,17 0-2,1 0 3,-1 17 5,18 1-8,-18-18 1,1 18 0,17-1 0,-18 1-1,-35 17 1,53-17 1,-35-1-1,-36 19 1,36-19-2,0 19 2,17-1-2,1-18 2,-19 1-2,36 0 3,-17 17-5,-1 0 5,18-17-4,-35 17 4,35-17 7,0-1-12,-18 1 4,18 0-1,0-1-1,0 1 10,0 17-9,0-17 8,0 0-9,0 17 2,0-17-2,18-1 2,-1-17-2,1 18 11,0 17-9,-1-35-3,1 18 10,-18 17-5,18-35 5,-1 0-2</inkml:trace>
    </iact:actionData>
  </iact:action>
  <iact:action type="add" startTime="30538">
    <iact:property name="dataType"/>
    <iact:actionData xml:id="d4">
      <inkml:trace xmlns:inkml="http://www.w3.org/2003/InkML" xml:id="stk4" contextRef="#ctx0" brushRef="#br0">13652 16898 0,'36'0'169,"17"0"-157,35 0-9,35 0 5,36 0-1,-18 0 3,-53 0-4,36 0 2,-1 0 0,-17 0 0,-53 0 0,18 0 0,-18 0 0,-36-18 0,36 18 0,-18 0 0,-17 0 1,35-17-2,0 17 1,-18-36 0,18 36 1,-18-17-1,1 17 1,-1 0-3,35 0 4,-34 0 5,-1 0-9,0 0 3,-17 0-2,0 0 2,52 0-2,-52 0 2,17 0-2,0 0 1,18 0 1,0 0 7,-35 0-9,52 0 2,-17-18-1,-35 18 0,17 0 0,18 0 0,-35 0 0,52-35 0,-52 35 0,0 0 2,17 0-4,-18 0 3,19 0-1,-1 0 2,-17-18-5,17 18 5,18 0-3,-35 0 2,-1 0-2,18 0 1,36 0-1,-36 0 1,1 0 0,16-17 0,1-1 1,-35 18-1,17 0 0,1 0 0,-1 0 8,-18 0-8,1 0 9,17 0-10,-17 0 7,0 0-4,-1 0-4,19 0 3,17 0 9,-36 0-13,36 0 4,-18 0-2,18 0 2,-35 0-2,35 0 2,-36 0-1,36 0-1,-35 0 1,35 0 1,-35 0-1,34 0 9,-34 0-2,35 0-7,-35 0 9,-1 0-9,19 0-1,-19 0 2,19 0-2,-1 0 3,0 0-4,0 0 4,1 0-3,-19 0 2,36 0-3,-35 0 4,-1 0-4,36 0 3,-35 0-1,17 0-1,-17 0 1,0 0 0,34 0 0,-34 0 0,17 0 0,1-18 1,-1 1-1,0 17-1,18 0 9,-35 0-8,35 0-1,-18 0 2,0 0-2,1 0 3,16 0-4,-34 0 4,17 0-4,-17 0 2,0 0 9,17 0-8,-17 0 5,-1 0-5,36 0 0,-35 0-2,17 0 2,36 0-2,-36 0 2,0 0-2,18 0 1,0 0 1,-35 0-1,52 0-1,-17 0 2,-35 0-2,35 0 4,-36 0-6,1 0 4,17 0-2,-17 0 10,-1 0-8,1 0 14,0 0 18,-1 0-26,19 0 0,-19 0-7,1 0 0,17 0 1,-17 0-2,0 0 9,-1 0-5,18 0-6,-17 0 11,0 0 0,-1 0 1,1 0-2,17 0 10,-17 0-16,0 0 15,17 0-16,-18 0 24,1 0-10,0 0-5,-1 0-8,1 0-3,17 0 11,-17 0-8,0 0-3,17 0 4,-18 0 4,1 0-5,0 0-1,-1 0-2,1 0 3,17 0 15,-17 0-16,0 0 17,17 0-8,-17 0-1,-1 0 0,1 0-10,-1 0 3,1-18-1,17 18 7,-17 0-7,35 0 9,-35 0-10,-1 0 1,36 0 0,-35-18 9,17 18-10,-17 0 3,17 0-3,-17 0 2,-1 0-2,1 0 1,17-35 0,-17 35 1,17 0 14,-17 0-10,-1 0-1,19 0-5,-1 0 9,0-17-7,-17 17-3,35 0 2,-36 0 1,1 0-1,17 0-1,1 0 1,-1 0-1,0-18 2,-17 18 7,17 0-7,18 0 9,-18 0-4,18 0-7,-35 0 4,70 0-7,-17 0 7,-1 0-4,18 0 0,0 0 2,-17 0 0,-36 0-3,36 0 2,-1 0 0,-52 0 8</inkml:trace>
    </iact:actionData>
  </iact:action>
  <iact:action type="add" startTime="36495">
    <iact:property name="dataType"/>
    <iact:actionData xml:id="d5">
      <inkml:trace xmlns:inkml="http://www.w3.org/2003/InkML" xml:id="stk5" contextRef="#ctx0" brushRef="#br0">12435 16933 0,'-53'18'16,"36"-18"-2,-18 0-7,-1 0 1,-34 18 0,34-18 0,-52 0 0,35 0 0,-35 0 0,18 0 0,-19 0 0,19 0 0,35 0 0,-18 0 0,0 0 1,35 0-2,-17 0 3,17 0-3,-88 0 2,89-36-2,-89 1 2,-18-53-3,-17 17 6,18 1-8,-1 17 5,54 0-2,-36-18 2,53 36-2,0-18 2,35 18-2,1-18 1,-18 18 0,35 17 2,0-17-2,0-18 0,0 0-1,0 0 10,17 35-11,18-17 4,1 17-2,17-34 4,17 34-9,36-35 6,18 35-4,17-52 7,53 17-8,-18 0 10,-17 0-11,0-53 5,52 18 0,-105 70 1,-18-17 0,18-18-3,0 36 2,-53 17 0,35 0 0,-17 0-1,17 0 2,0 0-1,18 35 0,-18-18 0,53 36 1,-53 0-2,18 0 2,-35-18-2,-36-17 2,18 35-2,0 0 3,-18 18-3,0-19 2,1 19-2,-1 0 1,-17-19-1,17 37 2,-35-36-2,0-1 3,0 1-1,0 36-3,0-19 3,0 1-2,-53-1 0,18-17 2,-18 18 0,17-18-2,-16-18 1,34-17 10</inkml:trace>
    </iact:actionData>
  </iact:action>
  <iact:action type="add" startTime="37815">
    <iact:property name="dataType"/>
    <iact:actionData xml:id="d6">
      <inkml:trace xmlns:inkml="http://www.w3.org/2003/InkML" xml:id="stk6" contextRef="#ctx0" brushRef="#br0">12559 18450 0,'-18'53'24,"-17"-18"-9,17-17-8,1 0 8,17-1 12,-18-17-8,0 0-16,1 0 14,-36 0-11,35 0 4,-35 0-3,-35 0 2,0 0-2,17 0 2,36 0-2,-53 0 3,17 0-4,18 0 4,0 0-4,36 0 4,-18-17-5,17-1 5,-17-17-3,-1 17 2,-17-17-2,-17-18 2,17 18-2,-18-53 4,1 88-3,-1-71-3,36 53 4,0 1-2,17-19 1,0 19 9,1-1-9,17-17 8,0-36-8,0 54-2,0-36 3,0-18-1,17 1 1,19 34-2,17-69 2,-18 69-3,71-34 5,0-19-6,-18 37 3,18 16 0,-1 1 0,37 17 0,-72-17 0,1 35 1,17 0-2,-18 0 2,19 0 9,-19 18-12,-17-1 2,0 19-1,35-1 3,-17-17-3,-1 17 2,-52-18-2,35 1 2,-35-18-2,-18 18 3,0 17-4,17-35 4,18 71-4,-35-36 3,18 0-2,-18 18 3,0-35-4,0 35 2,0 0 0,0-18 1,0-18-2,0 36 2,0-35-2,0 35 1,0-35 1</inkml:trace>
    </iact:actionData>
  </iact:action>
  <iact:action type="add" startTime="56728">
    <iact:property name="dataType"/>
    <iact:actionData xml:id="d7">
      <inkml:trace xmlns:inkml="http://www.w3.org/2003/InkML" xml:id="stk7" contextRef="#ctx0" brushRef="#br0">22137 14199 0,'17'18'37,"1"0"-29,0-1 16,17 18 27,-17-17-29,-1 0-15,1-18 9,-18 17-7</inkml:trace>
    </iact:actionData>
  </iact:action>
  <iact:action type="add" startTime="57344">
    <iact:property name="dataType"/>
    <iact:actionData xml:id="d8">
      <inkml:trace xmlns:inkml="http://www.w3.org/2003/InkML" xml:id="stk8" contextRef="#ctx0" brushRef="#br0">22190 14570 0,'35'0'55,"0"17"-47,-17 19 0,0-19 1,-1-17-1,-17 18-1,0 0 0,0-1 10,0 1-1,0 17-6,0-17 22,0-1 38</inkml:trace>
    </iact:actionData>
  </iact:action>
  <iact:action type="add" startTime="58265">
    <iact:property name="dataType"/>
    <iact:actionData xml:id="d9">
      <inkml:trace xmlns:inkml="http://www.w3.org/2003/InkML" xml:id="stk9" contextRef="#ctx0" brushRef="#br0">23618 13917 0,'0'-18'13,"18"18"-3,0 0-4,-18 18 3,0 35-2,17 0 5,1-18-8,-18 18 6,35 18-4,-17-36 4,-18 18-4,18-36 3,-1 19-2,-17-19 1,0 1 8,0 0 25,0-1-24,0 1 0,0 0-12,0-1 5,0 1-3,0 0 3,0 34 5,0-34-9,0 0 19,0-1 0,0-34 103,0-1-121,18 0 2,-18-17-1,0 0-1,17 35 0,1-53 2,-18 35-2,18-17 2,17 0-2,-17 17 20,-1 0-21,-17 1 1,18 17 1,0-18 11,17 18 2,-17 0-12,-1-17-1,18 17 1,-17 0-3,-18-18 4,18 18-3,17 0 76,-17 18-78,-18 17 11,0-18-9,17 19 1,-17-19 0,0 19-1,18-19 2,-18 1 15,0 0-15,0 17 30,-18 0-23,1-35-6,-1 0-3,-53 0 0,1 0 1,52 0 0,-52 0 0,17 0 0,17 0 9,19 0-9,-1 0 31,1 0-28,-1 0 11,18-17 73</inkml:trace>
    </iact:actionData>
  </iact:action>
  <iact:action type="add" startTime="59850">
    <iact:property name="dataType"/>
    <iact:actionData xml:id="d10">
      <inkml:trace xmlns:inkml="http://www.w3.org/2003/InkML" xml:id="stk10" contextRef="#ctx0" brushRef="#br0">24642 14041 0,'-36'52'24,"19"-34"-19,17 35 4,-18 0-2,0 0 1,18 35 1,-17-35-2,17 18 2,0-36-2,0 53 2,0-53-2,0 1 3,0 16-4,0-34 5,17 0-4,1 17 2,0-17 61,17-18-30,-35-18-17,18 0-14,-18 1 7</inkml:trace>
    </iact:actionData>
  </iact:action>
  <iact:action type="add" startTime="60808">
    <iact:property name="dataType"/>
    <iact:actionData xml:id="d11">
      <inkml:trace xmlns:inkml="http://www.w3.org/2003/InkML" xml:id="stk11" contextRef="#ctx0" brushRef="#br0">24994 14182 0,'18'-18'22,"-18"36"228,18 17-240,-1-17-5,-17-1 6,0 18-6,0 1 6,0-19-5,0 1 2,0 0-1,18-1 137,-1-34-136,19-19 2,-19 1-4,-17 0 3,36-18-2,-1 18 1,0-18 0,-17 17 2,0 19-3,-18-1 0,17 1 2,1-1 47,-1 18-39,1 18-2,0-1-7,-18 18 10,0 1-13,17-19 5,-17 1-3,0 0 3,0-1-1,0 36-3,0 0 9,0-35 0,0 35-6,0-36 8</inkml:trace>
    </iact:actionData>
  </iact:action>
  <iact:action type="add" startTime="62107">
    <iact:property name="dataType"/>
    <iact:actionData xml:id="d12">
      <inkml:trace xmlns:inkml="http://www.w3.org/2003/InkML" xml:id="stk12" contextRef="#ctx0" brushRef="#br0">25717 13811 0,'0'36'69,"0"-19"-50,0 1-13,0 17 2,-17 0-1,-1-17 2,1 17-2,-1-17 1,0 0 10,18-1-12,-17 1 2</inkml:trace>
    </iact:actionData>
  </iact:action>
  <iact:action type="add" startTime="62721">
    <iact:property name="dataType"/>
    <iact:actionData xml:id="d13">
      <inkml:trace xmlns:inkml="http://www.w3.org/2003/InkML" xml:id="stk13" contextRef="#ctx0" brushRef="#br0">25576 13811 0,'0'18'30,"0"35"-19,18-53-6,0 53 7,17-18 1,-17-17-5,-18-1 8,17 19 9,18-1 14,-35-18 2,18-17 40</inkml:trace>
    </iact:actionData>
  </iact:action>
  <iact:action type="add" startTime="63666">
    <iact:property name="dataType"/>
    <iact:actionData xml:id="d14">
      <inkml:trace xmlns:inkml="http://www.w3.org/2003/InkML" xml:id="stk14" contextRef="#ctx0" brushRef="#br0">25523 14023 0,'36'0'136,"17"0"-129,17 0 3,18 0-5,-35 0 7,-35 0-7,0 0 4,-1 18 102</inkml:trace>
    </iact:actionData>
  </iact:action>
  <iact:action type="add" startTime="64396">
    <iact:property name="dataType"/>
    <iact:actionData xml:id="d15">
      <inkml:trace xmlns:inkml="http://www.w3.org/2003/InkML" xml:id="stk15" contextRef="#ctx0" brushRef="#br0">26405 14482 0,'0'17'109,"0"18"-99,0-17-2,0 0-1,0-1 1,-17-17-1,-1 18 3,0 0-4,18-36 109</inkml:trace>
    </iact:actionData>
  </iact:action>
  <iact:action type="add" startTime="64986">
    <iact:property name="dataType"/>
    <iact:actionData xml:id="d16">
      <inkml:trace xmlns:inkml="http://www.w3.org/2003/InkML" xml:id="stk16" contextRef="#ctx0" brushRef="#br0">26952 14093 0,'0'18'9,"0"0"-3,0 17 3,0 0-3,0 1 6,0-19-8,0 36 5,0 18-1,0-54 3,0 36-6,0 0 5,18 0-4,-18-18 3,0-17-2,0 0 1,0-36 192,0-35-190,0 18-3,0-18 1,-18-18 0,18 54 1,0-36-3,0 17 3,0-16 6,0 34 1,0-17-8,0 17 8,0 0 17,0 1 15,0-1-31,0 0-11,0 1 22,0-1-15,18 1-6,17-1 10,-17 0 1,17 18 92,-17 0-102,-18 18 5,17 0-2,1 17 12,-18-18 10,35 19-17,-35-19 7,0 19-13,0-19-4,0 1 3,0 0-1,0-1 3,-17-17-7,17 35 6,0-17-4,-18-18 5,18 18-6,-18-1 11,1-17 99,-1 0-84</inkml:trace>
    </iact:actionData>
  </iact:action>
  <iact:action type="add" startTime="66500">
    <iact:property name="dataType"/>
    <iact:actionData xml:id="d17">
      <inkml:trace xmlns:inkml="http://www.w3.org/2003/InkML" xml:id="stk17" contextRef="#ctx0" brushRef="#br0">27323 14323 0,'-18'0'32,"0"0"-18,-17 53-4,17-36-4,18 19 3,-17-1 14,-1-17-7,1-18-6,17 17-4</inkml:trace>
    </iact:actionData>
  </iact:action>
  <iact:action type="add" startTime="67141">
    <iact:property name="dataType"/>
    <iact:actionData xml:id="d18">
      <inkml:trace xmlns:inkml="http://www.w3.org/2003/InkML" xml:id="stk18" contextRef="#ctx0" brushRef="#br0">27182 14376 0,'0'35'144,"17"-35"-127,-17 18-13,18-1 7,-1 1 188,-17 17-182</inkml:trace>
    </iact:actionData>
  </iact:action>
  <iact:action type="add" startTime="68174">
    <iact:property name="dataType"/>
    <iact:actionData xml:id="d19">
      <inkml:trace xmlns:inkml="http://www.w3.org/2003/InkML" xml:id="stk19" contextRef="#ctx0" brushRef="#br0">27093 14446 0,'18'0'68,"0"0"-57,35 0-5,-36 0 2,36 0-1,-35 0 2,17 0 232,-17 0-224,35 0-3,17 0 3</inkml:trace>
    </iact:actionData>
  </iact:action>
  <iact:action type="add" startTime="69200">
    <iact:property name="dataType"/>
    <iact:actionData xml:id="d20">
      <inkml:trace xmlns:inkml="http://www.w3.org/2003/InkML" xml:id="stk20" contextRef="#ctx0" brushRef="#br0">27605 13882 0,'17'0'50,"1"35"-40,17 0-3,1 36 3,34-1-4,-70-34 4,18 17-4,17 0 3,-35-18-1,0-18 2,0 19-4,0-1 3,0 0-3,0 1 5,0 17-5,0-36 1,-17 18 1,-1 1 1,-17-19 0,-18 1-1,17 0 1,36-1-2,-35-17 1,35 18-2,-18-18 3,-17 0-2,18 0 18</inkml:trace>
    </iact:actionData>
  </iact:action>
  <iact:action type="add" startTime="82970">
    <iact:property name="dataType"/>
    <iact:actionData xml:id="d21">
      <inkml:trace xmlns:inkml="http://www.w3.org/2003/InkML" xml:id="stk21" contextRef="#ctx0" brushRef="#br0">24959 15134 0,'-18'0'23,"107"18"154,34-1-168,1-17-3,-1 18 4,18-18-4,-17 35 4,17-35-3,-18 0 3,-70 0-5,-35 0 3,-1 0 0,-52 0 273,0 0-272,-18 0-3,0 0 4,-18 0-4,-17 0 5,0 0-4,-35 36 1,34-19-1,-16-17 0,52 0 1,0 18 0,35-18 0,0 0 2</inkml:trace>
    </iact:actionData>
  </iact:action>
  <iact:action type="add" startTime="111497">
    <iact:property name="dataType"/>
    <iact:actionData xml:id="d22">
      <inkml:trace xmlns:inkml="http://www.w3.org/2003/InkML" xml:id="stk22" contextRef="#ctx0" brushRef="#br0">12771 18133 0,'0'17'109,"0"19"-90,0-19-12,0 1 7,0 17-5,0-17 8,0 0-11,0-1 10,0 1 0,-18 17 9,0 0 16,18-17-19,-17 0-5,17-1-9,-18 1 11,18 0-15,0-1 7,-18-17-5,18 18 9,-17-1-4,17 19 50,-18-19-52</inkml:trace>
    </iact:actionData>
  </iact:action>
  <iact:action type="add" startTime="136218">
    <iact:property name="dataType"/>
    <iact:actionData xml:id="d23">
      <inkml:trace xmlns:inkml="http://www.w3.org/2003/InkML" xml:id="stk23" contextRef="#ctx0" brushRef="#br0">21643 18979 0,'-53'0'12,"18"0"2,-36 18-7,36-18 1,0 0 0,-36 0 0,36 35 0,-18-35 0,0 0 0,0 0 0,18 0 0,-36 0 0,18 0 0,-17 0 0,17 0 1,-35 0-2,-1 0 6,-16 0-10,52 0 6,-36 0-2,-34 0 3,35 0-4,0 0 5,-36 0-6,36 0 8,-18 0-10,53 0 8,-35 0-5,35 0 12,-17 0-15,-19 0-1,36 0 8,-35 0-4,-18 0 3,18 0-2,0 0 3,-53 0-4,-18 0 2,53 0 1,-17 0-1,-36 0-1,18 0 3,-35 0-3,17 0 2,-35-35-3,0 17 4,17 1-4,1 17 3,53-35-3,-36-1 4,71 19-4,-71 17 5,35-18-4,36-17 1,-35 35-1,34-18 1,-34 0 0,17 18 0,18-35 0,0 35 0,-36-35 0,71 35 0,-35-18 0,-18 1 0,53-1 1,-35-17-2,53 17 3,-71-17-4,36-1 5,-1 1-6,-17 18 5,17-19-3,-35 19 2,18-36-3,-18 17 4,-17 1-4,-1 0 5,54 17-5,-36-17 2,88 35-1,-52-18 1,52 18 1,-35-53-1,36 36 0,-1-1-1,0 18 1,1 0 0,-1-18 9,18 1 0,0-36-3,0 35-5,0-35-2,0 18 2,0-18-3,0-17 4,0 34-3,0-52 4,35 18-7,-17-19 6,0 19-3,-18-1 1,53 18 0,-53-17 0,17 35 0,1-1-1,0 19 2,-18-1 0,52 0-1,-34 18-1,53-17 2,-18-1-1,35 0 0,71-34-1,-36 16 2,0 19-2,1-54 2,70 53-2,-106 1 3,36-36-4,-19 35 5,-16 18-6,-1 0 7,0 0-8,0 0 10,18 0-12,0 0 7,0 0-2,35 35 1,-18-17 1,36 17-2,17 18 1,18-35 0,18 53 0,0-36 0,17-18 1,0 1-2,-17 35 1,35-53 0,-53 0 1,0 18-3,0-18 4,18 17-3,17 19 3,-70-1-4,53-35 4,-1 0-3,-34 35 2,-1-17-2,36-1 1,-89 36-1,1-35 2,-36-18-2,18 18 1,-18 17 0,-35 0 0,0 0 0,17 18 0,-17-17 1,0 17-2,-18-18 1,36 18 1,17-18-1,-35 18-1,-18-53 2,-17 0-2,0 18 5,-18-1 9,35 1-11,-35-1 6,17 19-10,-17-19 4,18 36-4,-18-35 2,0 0 0,0 34 0,0-16-1,0-1 2,0 0-2,0 36 2,-53-18 0,0-18-3,0 18 3,0-18-2,-35-17 3,18 17-4,-36 18 3,88-53-2,-70 18 2,53-18-2,17 0 3,0 0 198,1-36-199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49:13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39">
    <iact:property name="dataType"/>
    <iact:actionData xml:id="d0">
      <inkml:trace xmlns:inkml="http://www.w3.org/2003/InkML" xml:id="stk0" contextRef="#ctx0" brushRef="#br0">3792 10037 0,'36'-18'151,"87"18"-144,-35 0 1,36 0-1,52 0 1,-35 0 1,36 0-2,-1 0 3,18 0-4,-53 0 4,36 0-3,-36 0 2,17 0-3,-34 0 6,-18 0-7,17 0 4,36 0-3,-53 0 4,17 0-4,1 0 6,52 0-7,-52 0 3,-19 0 0,72 0 4,-18 0-8,17 0 4,-53 0 0,19 0 0,16 0-1,-52 0 1,18 0 1,-36 0-2,71 0 2,-71 0-2,35 0 2,-17 0-2,18-18 2,34 18-2,-70 0 3,36 0-4,17 0 5,-17 0-5,17 0 3,-18 0-2,89 0 1,-71 0-1,35 0 1,54 0 0,17 0 0,-18 0 1,35 0-2,1 0 1,0 0 1,17 0-1,-18 0-1,-34 0 1,17 0 1,-53 0 0,53-53-2,-89 18 2,19 35-2,-1-18 4,-17-17-7,-18 0 7,35 35-5,-17 0 4,-18-18-5,-17 18 7,-1 0-7,-35 0 4,1 0-2,-19-17 0,1 17 2,17-18-1,-35 18 3,0 0-6,35 0 2,-18 0 1,1 0 2,-18 0-3,0-18 2,-36 1-3,36-1 4</inkml:trace>
    </iact:actionData>
  </iact:action>
  <iact:action type="add" startTime="6202">
    <iact:property name="dataType"/>
    <iact:actionData xml:id="d1">
      <inkml:trace xmlns:inkml="http://www.w3.org/2003/InkML" xml:id="stk1" contextRef="#ctx0" brushRef="#br0">4374 11977 0,'71'0'159,"17"0"-151,36 0 1,-19 0-2,54 0 2,18 0-2,-36 0 1,17 0 0,19 0 0,-71 0 0,17 0 1,1 0-2,17 0 2,-18 0 0,1 0-3,52 0 4,-35 0-3,-17 0 2,52 0-3,-52 0 5,-1 0-4,-35 0 1,0 0-2,71 0 4,-71 0-4,1 0 3,34 0-2,-35 0 0,36 0 2,-36 0 0,18 0 0,88 0-2,-88 0 0,70 0 1,-17 0 0,17 0 0,0 0 0,1 0 0,17 0 1,-35 0-2,52 0 11,-70 0-15,36 0 0,-36 0 4,-18 0 4,36 0-3,-53 0 0,0 0-2,0 0 2,52 0 0,-69 0 2,34 0-2,-17 0-2,17 0 2,54 0 0,-54 0 1,54 0-2,-36 0 2,35 0-2,18 0 2,0 0-2,-17 0 4,-1 0-6,36 0 4,-1 0-2,19 0 4,-1 0-6,35 0 5,1 0-4,17 0 6,-17 0-6,-1 0 1,-17 0 1,-17 0 0,-1 0-2,0 0 3,18 0-1,-53 0 0,-35 0 0,-18 0-1,-17-53 4,-1 35-4,-52 18 1,52-17-1,-88 17 2,18 0-2,36-18 2,52 18-2,17-35 3,19 35-4,-18 0 4,35 0-5,-36 0 6,-17 0-5,18-36 5,-71 19-6,18-1 4,-71-17-2,-17 35 4,0 0-6,-18-18 27</inkml:trace>
    </iact:actionData>
  </iact:action>
  <iact:action type="add" startTime="13735">
    <iact:property name="dataType"/>
    <iact:actionData xml:id="d2">
      <inkml:trace xmlns:inkml="http://www.w3.org/2003/InkML" xml:id="stk2" contextRef="#ctx0" brushRef="#br0">20073 11448 0,'18'0'166,"123"0"-157,-35 0-3,17 0 3,53 0 0,-52 0-2,17 0 2,-35 0-2,35 0 3,0 0-5,-17 0 6,52 0-6,-53 0 5,19 0-4,16 0 4,-17 0-3,-52 0 0,34 0 2,-70 0-1,18 0 0,-54 0 0,18 0 8,-17 0 63,0 0-69,17 0-4,0 0 4,18 0-5,0 0 6,0 0-5,0 0 4,0 0-4,35 0 3,0 0-3,18 0 2,35 0 1,-17 0-1,-36 0 1,-18 0-1,-70-18-1,36 18 2,-19-18-1,-17 1 26,0-1-28,0 0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14:56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57">
    <iact:property name="dataType"/>
    <iact:actionData xml:id="d0">
      <inkml:trace xmlns:inkml="http://www.w3.org/2003/InkML" xml:id="stk0" contextRef="#ctx0" brushRef="#br0">4851 5821 0,'17'0'151,"89"0"-145,-18 0 3,53 0-2,-17 0 2,35 0-2,35 0 2,17 0-2,-34 0 3,34 0-4,-34 0 4,-36 35-4,-35-17 6,-36-18-8,-17 0 7,-35 0-6,0 0 6,-1 0-6,1 0 12,-1 0-2,19 0-7,-19 0 1,1 0-1,35 0-1,17 0 2,-34 0-2,34 0 1,-17 0 0,-35 0 0,-1 0 0,36 0-1,-35 0 83,0 0-74,-1 0-9,1 0 8</inkml:trace>
    </iact:actionData>
  </iact:action>
  <iact:action type="add" startTime="9362">
    <iact:property name="dataType"/>
    <iact:actionData xml:id="d1">
      <inkml:trace xmlns:inkml="http://www.w3.org/2003/InkML" xml:id="stk1" contextRef="#ctx0" brushRef="#br0">12206 6332 0,'0'18'88,"18"-18"-81,-1 0 1,36 18 0,18 17-2,-18-35 3,35 0-1,-53 0 1,106 0-1,-17 0 5,-36 0-10,35 0 6,-34 0-3,-36 0 4,35 0-4,-18 0 1,19 0 2,-37 0-1,90 0 0,-90 0 0,72 0 0,-36 0 0,0 0 0,36 0 1,-36 0 0,35 0-4,-17 0 4,0 0-1,-18 0 1,-35 0-1,18 0 2,-36 0-4,0 0 3,1 0-2,17 0 1,-1 0-1,-16 0 3,34 0-4,-52 0 4,53 0-4,-1 0 4,18 0-3,-70 0 1,52 0-1,1 0 0,-36 0 2,18 0-1,18 0 0,-1 0 0,-34 0 1,17 0-2,17 0 2,-17 0-2,0 0 2,17 0-2,1 0 2,-18 0-2,35 0 2,-35 0-2,18 0 3,-1 0-3,-35 0 2,36 0-3,0 0 4,-36 0-4,0-18 4,18 1-3,-18-1 1,18 18 7,-35 0-7,-1 0-1,36-18 2,18 18 0,-36 0-1,36 0-1,-18 0 2,-36 0-1,54 0 0,-36 0 0,18 0 0,0 0-1,-18 0 4,18 0 5,-35 0-12,17 0 7,-17 0-6,-18-17 7,17 17 1,36-18-6,-17 18 9,-19-18-5,1 18 4,0 0-6,-1 0-3,1 0 3</inkml:trace>
    </iact:actionData>
  </iact:action>
  <iact:action type="add" startTime="20550">
    <iact:property name="dataType"/>
    <iact:actionData xml:id="d2">
      <inkml:trace xmlns:inkml="http://www.w3.org/2003/InkML" xml:id="stk2" contextRef="#ctx0" brushRef="#br0">24553 5962 0,'0'18'22,"0"-1"-5,-35 1-1,17-18-8,-35 0 0,-17 0-1,52 0 2,-52 0-2,-1 0 4,1-71-4,17 36 1,17 17-1,-16-87 3,16 87-5,-17-70 5,18 0-4,0-18 4,17 53-4,0-35 3,1-1-1,-18 19 1,35-1-2,-18-17 3,18 18-3,0-19 0,0 19 1,0-1 0,53 1 0,0-1 0,0 18 0,53-17 1,-36 17-2,36-35 1,-53 70 0,35-17 0,-17-18 2,-1 35-5,-17 0 5,0 18-2,0 0 1,-18 0-2,-17 0 2,17 0-3,36 0 3,-18 36-3,17-1 4,1 53-4,70-53 4,-71 71-3,36-18 0,18 54 2,-19-19-2,-34 18 1,17-35 1,-35 17 4,0-17-11,-35-18 7,-18 1-2,0-1 3,0 0-4,0-35 5,0 0-4,-36 35 2,-17-35-3,1-18 4,-1-17-3,-36 17 2,37-35-3,-1 0 8,17 0-12,1 0 9,17 0-6,-17 0 11,18 0-8</inkml:trace>
    </iact:actionData>
  </iact:action>
  <iact:action type="add" startTime="22086">
    <iact:property name="dataType"/>
    <iact:actionData xml:id="d3">
      <inkml:trace xmlns:inkml="http://www.w3.org/2003/InkML" xml:id="stk3" contextRef="#ctx0" brushRef="#br0">5027 8643 0,'0'-18'46,"18"1"-37,-1-1 0,54 0-2,88 1 1,-54 17 1,107-35-2,-35 35 2,69 0-3,-16 0 4,-54 0-3,1 0 3,-54 0-4,-35 0 4,-70 0-4,0 0 108</inkml:trace>
    </iact:actionData>
  </iact:action>
  <iact:action type="add" startTime="23472">
    <iact:property name="dataType"/>
    <iact:actionData xml:id="d4">
      <inkml:trace xmlns:inkml="http://www.w3.org/2003/InkML" xml:id="stk4" contextRef="#ctx0" brushRef="#br0">24271 8714 0,'18'0'151,"52"0"-144,36 0 1,18 17-1,34-17 2,-17 0 0,-17 18-2,35 17 2,-71-35-2,-53 0 2,36 0-1,-18 0 1,-36 0-3</inkml:trace>
    </iact:actionData>
  </iact:action>
  <iact:action type="add" startTime="26808">
    <iact:property name="dataType"/>
    <iact:actionData xml:id="d5">
      <inkml:trace xmlns:inkml="http://www.w3.org/2003/InkML" xml:id="stk5" contextRef="#ctx0" brushRef="#br0">4392 12100 0,'35'0'104,"-17"0"-88,70 18-4,-17-18 0,17 35-5,-18-35 2,-17 0-3,53 0 5,0 0-5,18 35 3,34-35-2,19 71 3,-1-71-4,-17 0 5,35 0-6,-35 0 4,17 0-2,-35 0 3,18 0-3,-53 0 1,-36 0 0,18 0 0,-35 0 0,18 0 1,-18 0 7,0 0 1,-36 0 6,1 0-15,0 0 0,-1 0-2,19 0 4,-1 0-4,35 18 4,-17-18-4,18 0 5,17 0-5,36 53 2,-36-53-1,18 17 1,35 1 0,-18-18 0,1 17 1,-1 36-2,36-53 1,-18 18 1,-53-18-1,36 0-1,-36 0 2,-18 0-2,19 0 2,-19 0-2,18 0 4,1 0-5,34 0 3,-17 0-2,70 0 3,-17 0-3,53 0 3,-36 0-5,-35 0 4,-17 0-2,-36 0 2,-18 0-2,-34 0 2,-1 0-2,-17 0 1,-1 0 745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49:32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66">
    <iact:property name="dataType"/>
    <iact:actionData xml:id="d0">
      <inkml:trace xmlns:inkml="http://www.w3.org/2003/InkML" xml:id="stk0" contextRef="#ctx0" brushRef="#br0">21149 2099 0,'35'0'85,"18"0"-77,71 18 0,-1-1 0,54 1 1,-54-18-2,36 18 2,17 34-1,-52-34 2,52 0-5,-53 17 6,1-35-6,-1 35 6,54-17-6,-54-18 6,1 18-4,35 17 1,-18-35-1,-18 35 2,36-17-2,-36-18 2,1 0-2,-18 0 1,17 0-1,1 0 3,-36 0-3,35 0 1,-35 0 0,54 0 1,-19 0-1,53 35-1,1-35 2,-18 0-2,17 0 3,0 0-3,1 0 1,-36 0-1,18 0 3,-54 0-5,19 0 8,-54 0-10,19 0 7,-19 0-4,-35 0 2,54 0 0,52-35 2,-106 35-4,177-18 14,-142 1-13,54 17-1,17-18 1,-35-17 3,-18 35-3,18-18 2,-71 0-2,18 18 2,-18-17-3,-17 17 11</inkml:trace>
    </iact:actionData>
  </iact:action>
  <iact:action type="add" startTime="17228">
    <iact:property name="dataType"/>
    <iact:actionData xml:id="d1">
      <inkml:trace xmlns:inkml="http://www.w3.org/2003/InkML" xml:id="stk1" contextRef="#ctx0" brushRef="#br0">2769 7461 0,'-17'-17'13,"34"-1"157,36 18-162,0 0 0,53-35 0,-53 35 0,35 0 0,18 0 0,-18 0 0,0 0 0,0 0 0,1 0 1,-36 0-2,35 0 2,-18 0-2,19 0 2,-37 0-2,19 0 3,-18 0-4,0 0 4,17 0-4,-34 0 4,34 0-4,-34 0 10,-19 0-8,1 0-1,17 0 1,0 0 9,-17 0-9,17 0-1,-17 0 3,17 0-4,0 0 2,1 0 0,17 0 2,0 0-3,-18 0 3,18 0-4,0-18 3,-36 18-2,36 0 2,-35-18-3,0 18 7,52 0 3,-52 0-13,-1 0 7,1 0-3,35 0 1,-35 0-1,17 0 2,18 0-1,-36 0 0,19 0 0,17 0 0,-18 0 9,0 0-10,-17 0 10,-1 0-10,19 0 3,-1 0-3,0 0 5,-17 0-8,35 0 5,-18 0-3,18 0 5,-35 0-6,35 0 6,-36 0-6,36 0 4,-35 0-2,17 0 1,0 0-1,36 0 3,-54 0-3,54 0 3,0 0-1,-54 0-4,36 0 3,-18 0-1,1 0 2,-1 0-1,36 0 1,-1 18 6,-52-18-7,17 0 1,0 0-3,1 0 4,-1 0-3,18 0 2,-36 0-3,36 0 3,-35 0-2,35 0 2,-18 0-2,0 0 2,1 0-1,34 0-1,-17 0 2,-18 0-1,36 0 0,17 0 1,-35 0-1,35 0-1,18 0 1,-18 0 1,-70 0-1,70 0-1,-17 0 3,-1 0-4,18-18 4,1 18-4,-19 0 4,18 0-3,36 0 1,-1 0-2,-34 0 5,16 0-6,54 0 5,-71 0-3,1 0 1,-37 0 0,1 0 0</inkml:trace>
    </iact:actionData>
  </iact:action>
  <iact:action type="add" startTime="19422">
    <iact:property name="dataType"/>
    <iact:actionData xml:id="d2">
      <inkml:trace xmlns:inkml="http://www.w3.org/2003/InkML" xml:id="stk2" contextRef="#ctx0" brushRef="#br0">11836 7408 0,'0'-17'110,"35"-1"-92,53 18-10,0 0-2,36 0 5,52 0-3,36 0-1,17 0-1,71 0 3,-35 0-2,-36 0 2,0 0-1,-70 0 0,17 0 0,-87-18 0,-72 18 0,18 0 98,-17-17-97,0 17 23,17 0-18,-17-18 73,-1 18-80,1 0 4,0-18-6,-1 18 6,1 0-5,17-17 4,18-1-5,-18-17 5,-17 35-3,35 0 3</inkml:trace>
    </iact:actionData>
  </iact:action>
  <iact:action type="add" startTime="20750">
    <iact:property name="dataType"/>
    <iact:actionData xml:id="d3">
      <inkml:trace xmlns:inkml="http://www.w3.org/2003/InkML" xml:id="stk3" contextRef="#ctx0" brushRef="#br0">16933 7091 0,'53'17'127,"35"-17"-118,36 18-1,88 35-2,35-35 3,-36-1-2,54 36 3,-36-35-4,18 17 4,-53-35-4,35 0 5,-70 0-7,17 0 7,-87 0-5,-36 0 2,-18 0 0,0 0 1,18 0-2,-35 0 1,35 0 0,-18 0 2,0 0-4,0 0 2,36 0 0,-18 0 0,17 0 3,-17 0-5,-17 0 2,-19 0-1,1 0 2</inkml:trace>
    </iact:actionData>
  </iact:action>
  <iact:action type="add" startTime="22230">
    <iact:property name="dataType"/>
    <iact:actionData xml:id="d4">
      <inkml:trace xmlns:inkml="http://www.w3.org/2003/InkML" xml:id="stk4" contextRef="#ctx0" brushRef="#br0">22137 7108 0,'-18'-17'102,"89"17"-68,70 0-27,0 0 1,18 0 0,-18 0 0,35 0 0,36 0 0,-89 0 0,54 0-1,-36 0 3,35 0-3,1 0 2,34 0-2,19 0 2,-19 0-1,19 0 2,-1 0-3,18 0 1,17 0-2,-17 0 5,53 0-6,-88 0 10,-36 0-14,1 0 10,-36 0-4,-18 0-1,54 0 2,-36 0 0,35 0 7,36 0-13,-36 0 5,1 0 1,-19 0 0,36 0 0,18 0-1,-71 0 3,35 0-2,-87 0-1,17 0 2,-71 0-2,18-18 3,-36 18-4,1 0 91</inkml:trace>
    </iact:actionData>
  </iact:action>
  <iact:action type="add" startTime="31459">
    <iact:property name="dataType"/>
    <iact:actionData xml:id="d5">
      <inkml:trace xmlns:inkml="http://www.w3.org/2003/InkML" xml:id="stk5" contextRef="#ctx0" brushRef="#br0">7232 9754 0,'18'18'120,"-1"-18"-113,36 0 2,18 18-2,-54-1 0,36-17 5,71 18 4,-54-1-12,1-17 8,-1 0-8,1 18 7,-18-18-4,17 35 0,1-35 1,0 18-1,17-18 2,0 18-1,-18-18 0,19 17 0,-19-17-1,1 0 1,17 0 1,0 36-2,-17-36 3,-1 17-4,1-17 3,-36 18 0,18-18-1,-18 0 0,-17 0 1,0 0 13,-1 0 9,36 0-4,-35 0-10,17 0 4</inkml:trace>
    </iact:actionData>
  </iact:action>
  <iact:action type="add" startTime="33117">
    <iact:property name="dataType"/>
    <iact:actionData xml:id="d6">
      <inkml:trace xmlns:inkml="http://www.w3.org/2003/InkML" xml:id="stk6" contextRef="#ctx0" brushRef="#br0">10742 9825 0,'18'0'125,"70"0"-117,0 0 1,36 0-3,-19 0 4,1 0-3,71 0 3,-89 0-4,18 0 5,17 0-7,36 0 8,-53 0-7,0 0 14,-1 0-16,1 0-2,0 0 8,18 0 2,-1 0-6,0 0 4,-17 0-1,53-35 0,-35 35-1,-1-36 1,36 19 1,-53 17-2,52 0 3,-17 0-4,18 0 3,-53 0-2,17 0 2,54 0-1,-54 0 1,1-18-4,-1-17 5,36 35-4,-124 0 4,54 0-4,-37 0 3,19 0-2,-53 0 10,-1 0-9,1 0 8,0 0 0,-1 0-8,18 0 9,1 0-9,-1 0 8,0 0-8</inkml:trace>
    </iact:actionData>
  </iact:action>
  <iact:action type="add" startTime="34693">
    <iact:property name="dataType"/>
    <iact:actionData xml:id="d7">
      <inkml:trace xmlns:inkml="http://www.w3.org/2003/InkML" xml:id="stk7" contextRef="#ctx0" brushRef="#br0">18397 9701 0,'53'0'119,"0"0"-110,0 0-1,35 0-2,-17 0 3,17 0-1,0 0 2,-17 0-4,17 0 5,35 0-6,19 0 4,-1 0-3,17 0 4,19 0-4,-36 0 5,35 0-4,1 0 0,-1 0 0,-17 0 1,-18 0 0,-18 0 1,1 0-1,70 0 0,-71 0 0,1 0 0,52 0 1,124 0 8,-176 0-12,-19 0 5,19 0-3,-1 0 3,18 0-6,18 0 6,18 0-3,-54 0 3,18 0-4,0 0 4,18 0-4,17 0 2,-34 0 0,34 0 0,-53 0 1,-34 0-1,34 0-1,-52 0 2,17 0-1,-53 0 0,0 0 0,-17-17 0,0 17 0,-1 0 104,1 0-94,17 0-13,-17 0 4,35 0 6,-36 0-6,1 0 40,0 0-35,-1 0-6,1 0 1,0 0-1,17 0 2,0 0-5,18 0 5,0 0-4,-18 0 3,1 0 6</inkml:trace>
    </iact:actionData>
  </iact:action>
  <iact:action type="add" startTime="68614">
    <iact:property name="dataType"/>
    <iact:actionData xml:id="d8">
      <inkml:trace xmlns:inkml="http://www.w3.org/2003/InkML" xml:id="stk8" contextRef="#ctx0" brushRef="#br0">5098 11536 0,'0'-18'94,"17"18"-69,1 0-19,0 0 3,34 0 6,-16 0-7,34 0 1,1 0-1,35 0 1,52 0-2,-16 0 0,69 0 2,-70 0-2,71 0 2,-18 0-2,-35 0 4,17 0-6,-35 0 6,-53 0-6,-17 0 5,-18 0-4,-18 0 5,0 0 20,-17 0-17,0 0 3,-1 0-10,19 0 1,-19 0 0,19 0-1,-19 0 2,19 0-2,-1 0 3,18 0-3,-36 0 2,36 0-2,-35 0 5,0 0-9,17 0 8,-18 0 11,1 0-12,17 0-4,-17 0 4,17 0-5,1 0 5,-19 0-3,18 0 1,-17 0 1,17 0 15,1 0 47,34 0-53,18 18-11,-17-18 3,17 0-4,-17 17 4,17-17-3,-35 0 1,0 18-1,0-18 1,-36 0 0,-17 18 141,0-1-146</inkml:trace>
    </iact:actionData>
  </iact:action>
  <iact:action type="add" startTime="70053">
    <iact:property name="dataType"/>
    <iact:actionData xml:id="d9">
      <inkml:trace xmlns:inkml="http://www.w3.org/2003/InkML" xml:id="stk9" contextRef="#ctx0" brushRef="#br0">10336 11606 0,'53'0'79,"-17"0"-71,52 0 0,0 0 0,0 0 1,53 0-1,-17 0 0,-1 0-2,1 0 4,52 0-3,18 0 2,-35 0-3,-36 0 4,54 0-4,-36 0 4,35 0-3,-17 0 3,-18 0-4,-17 0 4,-36 0-4,53 0 3,-53 0-2,71 0 1,-18 0 1,-18 0-2,18 0 1,-17 0 0,-1 0 1,-34 0 0,-1 0-1,-18 0-1,19 0 1,-37 0 0,-16 0 1,17 0-2,-36 0 3,-17-17-5,18 17 43,35 0-30,-35 0-12,52 0 2,1 0 0,17 0-1,0 0 2,0 0-1,0 0 0,-52 0 1,17 0-2,0 0 2,-36 0-2</inkml:trace>
    </iact:actionData>
  </iact:action>
  <iact:action type="add" startTime="72462">
    <iact:property name="dataType"/>
    <iact:actionData xml:id="d10">
      <inkml:trace xmlns:inkml="http://www.w3.org/2003/InkML" xml:id="stk10" contextRef="#ctx0" brushRef="#br0">18732 11271 0,'89'0'71,"-1"0"-64,35 0 2,36 0-2,35 0 2,-17 0-2,69 18 0,-34 17 4,17-35-5,-17 35 3,17-17 11,-70-18-18,18 0-1,-89 0 9,0 0-4,-53 0 5,0 0-6,-17 0 51,0 0-47,-1 0-2,19 0 1,34 18 1,-17-18 0,0 35-1,35-35-1,-17 18 2,17-18-1,0 0-1,-17 0 6,-1 0-9,-34 0 3,17 0 1,-36 0 0,18 0 161,18 17-163,36-17 4,-19 0-4,36 18 5,-18-18-5,18 0 4,-53 0-4,0 0 3,-36 0 7</inkml:trace>
    </iact:actionData>
  </iact:action>
  <iact:action type="add" startTime="74032">
    <iact:property name="dataType"/>
    <iact:actionData xml:id="d11">
      <inkml:trace xmlns:inkml="http://www.w3.org/2003/InkML" xml:id="stk11" contextRef="#ctx0" brushRef="#br0">24342 11483 0,'17'0'69,"71"0"-58,-17 0-6,53 0 6,-36 0-5,35 0 3,1 0-2,52 18 0,-52-18 1,-19 0 1,72 0-2,-54 0 1,-35 0 0,1 0 1,-19 0-2,18 0 1,-17 0 0,-18 0 1,-18 0 0,36 0-2,-18 0 1,-18 0-1,-18 0 3,19 0-3,-1 0 2,-17 0-3,17 0 6,0 0-8,-17 0 9,17 0-10,18 0 8,-18 0-5,36 0 2,-1 0 0,1 0 1,17 0-2,18 0 1,18 0 1,-1 0-3,53 0 2,-35 0 1,36 0-2,-54 0 1,54 0 1,-19 0-2,-69 0 2,17 0-2,-1 0 3,-52 0-4,18 0 5,-36 0-6,0 0 6,-17 0-6,0 0 4,-1 0-2,1 0 17,17 0 1,0 0-17,36 0-1,0 0 3,17 0-3,0 0 1,0 0 0,36 0-1,-89 0 2,35 0 0,-17 0 0,-35 0-4</inkml:trace>
    </iact:actionData>
  </iact:action>
  <iact:action type="add" startTime="77416">
    <iact:property name="dataType"/>
    <iact:actionData xml:id="d12">
      <inkml:trace xmlns:inkml="http://www.w3.org/2003/InkML" xml:id="stk12" contextRef="#ctx0" brushRef="#br0">7761 13123 0,'-18'0'7,"36"0"73,0 0-73,35 0 1,17 0 1,36 0-1,35 0-1,18 0 2,35 0-2,0 0 4,-18 0-4,18 0 1,18 0-1,-71 0 2,36 0-3,-19 0 9,-52 0-13,0 0 8,35 0-4,18 36 3,-71-36-3,0 17 5,18-17-5,-53 0 2,-18 18 0,1-18 1,-19 18-2</inkml:trace>
    </iact:actionData>
  </iact:action>
  <iact:action type="add" startTime="79034">
    <iact:property name="dataType"/>
    <iact:actionData xml:id="d13">
      <inkml:trace xmlns:inkml="http://www.w3.org/2003/InkML" xml:id="stk13" contextRef="#ctx0" brushRef="#br0">6103 14693 0,'35'0'142,"36"0"-134,17 0 1,0 0-3,0 0 2,36 0 1,-18 0-2,53 0 3,-36 0-4,-17 0 3,17 0-2,-35 0 3,71 0-5,-71 0 5,1 0-3,-1 0 2,0 0-2,-35 0 1,35 0 1,71 35-2,-71-35 2,36 18-2,52 0 1,-17-18 1,-18 35-1,53 0 0,-53-35 1,0 0-2,18 0 2,-36 0-3,18 0 4,-17 0-4,-36 0 4,0 0-4,-17 0 3,-36 0-2,36 0 2,-18 0-3,-36 0 3,54 0-1,-36 0 1,36 0-1,-19 0-1,19 0 1,35 0 0,17 0 1,1 18-1,35 17 0,-36-35-1,1 18 1,-1 17 0,-35-35 1,-17 0-2,-36 0 3,-17 0-3,-1 0 161,19 0-159</inkml:trace>
    </iact:actionData>
  </iact:action>
  <iact:action type="add" startTime="80394">
    <iact:property name="dataType"/>
    <iact:actionData xml:id="d14">
      <inkml:trace xmlns:inkml="http://www.w3.org/2003/InkML" xml:id="stk14" contextRef="#ctx0" brushRef="#br0">14393 14799 0,'53'0'119,"0"0"-111,0 0-2,18 0 6,17 0-7,35 53 4,36-53-3,-18 18 4,53 17-4,-17 0 3,-1-35 0,-17 18-2,17-18 1,-35 0 0,71 0 1,-106 0-2,88 35 2,-53-35-3,35 0 3,-35 0-2,53 0 2,-53 0-1,71 0 1,-35 0-2,-1 0 2,53 0-2,-52 0 3,-1 0-4,53 0 4,-17 0-4,17 0 4,1 0-4,-19 0 1,19 0 1,-19 0 1,1 0-2,-18 0 1,53 0 0,-18 0 0,0 0 0,1 0 0,17 0 1,-18 0-1,-17 0 0,-1 18-1,-17-18 2,-17 0-2,34 53 3,-34-53-3,-1 0 2,1 0-3,34 0 5,-34 0-6,52 0 6,-17 17-6,17-17 5,18 0-4,-18 0 6,1 18-7,34-18 3,-35 0-1,-17 0 2,17 0 1,18 0-4,-53 0 2,53 0 0,-17 0 1,-1 0-2,-17 35 2,-36 0-1,36-35 0,-1 0-1,-87 18 2,52-18-2,-35 0 4,-17 0-6,52 0 5,-88 0-4,36 0 4,-36 18-5,-17-18 4,-36 0-3,-18 0 3</inkml:trace>
    </iact:actionData>
  </iact:action>
  <iact:action type="add" startTime="98345">
    <iact:property name="dataType"/>
    <iact:actionData xml:id="d15">
      <inkml:trace xmlns:inkml="http://www.w3.org/2003/InkML" xml:id="stk15" contextRef="#ctx0" brushRef="#br0">23795 7373 0,'-18'0'76,"1"0"-50,-36 0-17,17-35-3,-52 17 4,-35-35-5,-1 18 6,-17 17-5,18 1 4,-18-54-4,-18 18 2,0 18 0,-17-18 0,35 18 0,17-36 0,-70-17 1,159 70-2,-36-17 1,18 0 0,36 17 0,-1 18 0,18-18 1,-18-17-1,-17 0 0,35 17 9,0-17-11,0 0 4,0 17-4,0-17 5,0 0-5,0-1 4,0-17-5,0 36 6,0-36-5,0-18 4,0 54-5,0-54 2,0 36 2,0 17-1,0-35 0,18 0 0,17 36-1,18-72 2,-35 72-1,34-36 0,-34 18 0,35-18 0,0 17 1,18 1-2,-1 0 2,36 17-2,17-35 2,36 0-2,18-17 3,-1 52-4,18-52 4,18 17-4,-36-18 4,-17 36-3,88-36 1,-71 36-1,36 35 1,-1-18-1,-17 1 3,18 17-3,17 0 2,18 0 0,194-53 7,-300 53-9,36 0 2,-54 0-2,1 0 2,17 0-3,-18 0 4,-34 0-3,-1 0 3,-18 0-4,-17 0 4,35 18-5,-17-1 6,17 18-7,-35-17 7,18 17-5,-1 1 3,1-1-3,17 35 2,0-34 1,0 17-1,1-36-1,-37 19 2,19 16-1,-36-34 0,1 0 0,-19 17 0,18-17 0,-17 17 0,17 18 1,18 17-2,-17-34 2,34 34-2,-17-17 3,0-18-3,18 18 3,-54-17-5,36-1 6,-35-35-6,-18 18 7,17 17-6,-17-18 0,0 19 2,0-19 1,36 36-2,-19 0 2,-17-17-1,0-1-1,18-18 2,17 36-1,-17-17 0,-18-1-1,0-17 2,0 34 0,0-16-2,0-1 0,0 18 3,0 0-4,0 0 4,0-18-3,-18 18 2,-35 18-4,18-19 5,-18-34-4,-17 53 4,-1-36-4,0 0 3,-34-17-2,34-1 2,-17 1-1,17 17 0,18-17 0,-17 0 0,35-18 0,-18 17 0,0-17 8,17 18-7,1 0 6,17-18 4,1 0-14,-1 0 5,1 0-4,-1 0 5,-35 17-6,35-17 6,-35 18-6,-17 17 5,35-35-4,-36 18 3,18-1-1,18-17-1,-36 0 1,36 18 1,17-18-1,-17 0-1,-18 35 2,18-35 8,0 18-3,17-18 3,0 0-9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51:26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45">
    <iact:property name="dataType"/>
    <iact:actionData xml:id="d0">
      <inkml:trace xmlns:inkml="http://www.w3.org/2003/InkML" xml:id="stk0" contextRef="#ctx0" brushRef="#br0">3210 3034 0,'36'0'391,"34"18"-375,-52-18-8,52 17-2,1-17 4,-18 0-4,-18 18 4,71-1-3,-18-17 1,-35 0 0,35 0 0,-35 0-1,18 0 2,-1 0-1,18 0 0,-35 0-1,0 0 2,18 0-2,-36 0 1,18 0 2,0 0-4,17 36 4,-34-36-3,17 0 3,-18 17-4,0-17 5,0 0-7,18 0 7,-35 0-5,17 0 4,1 0-4,-19 0 2,19 0 0,-19 0 2,54 0-2,-1 0 0,-52 0-2,52 0 2,1 0 0,17 0 1,-17 0-1,17 0-1,0 0 2,-53 0-1,54 0 2,-19 0-6,18 0 6,-35 0-3,-35 0 3,35 0-4,-36 0 4,1 0 11</inkml:trace>
    </iact:actionData>
  </iact:action>
  <iact:action type="add" startTime="8857">
    <iact:property name="dataType"/>
    <iact:actionData xml:id="d1">
      <inkml:trace xmlns:inkml="http://www.w3.org/2003/InkML" xml:id="stk1" contextRef="#ctx0" brushRef="#br0">11307 3228 0,'0'18'73,"52"-18"-66,72 35-1,-36 0 5,36-17-5,70 35 4,17-18-4,-70 0 2,106-35 0,-35 35 0,17 18 2,36-35-4,-18 17 2,17-17 0,19 35 1,16-53-2,54 0 2,141 35-1,-106-17 1,71 70-3,-1-17 4,-87-54-3,35 71 2,-1-17-3,-17-18 6,-141-36-8,-17 1 7,-54 17-6,-88-35 5,-35 0-3,0 0 2,-71 0 350,-17 0-350,0 0-2</inkml:trace>
    </iact:actionData>
  </iact:action>
  <iact:action type="add" startTime="10810">
    <iact:property name="dataType"/>
    <iact:actionData xml:id="d2">
      <inkml:trace xmlns:inkml="http://www.w3.org/2003/InkML" xml:id="stk2" contextRef="#ctx0" brushRef="#br0">8184 3863 0,'53'0'169,"18"0"-160,-1 0-3,54 0 4,-1 0-4,71 35 4,-17 18-3,-1-53 0,36 0 1,-71 0 2,35 0-5,-52 0 3,-36 0 1,-17 0-2,-36 0 3,0 0-3,-17 0 2,35 0 8,-36 0-11,36 0 2,0 0 0,35 0 1,1 18-3,-1-18 4,0 35-3,-35-35 2,35 0-3,-53 0 8,36 0-12,-36 0 7,-17 0-2,-1 0 1</inkml:trace>
    </iact:actionData>
  </iact:action>
  <iact:action type="add" startTime="18614">
    <iact:property name="dataType"/>
    <iact:actionData xml:id="d3">
      <inkml:trace xmlns:inkml="http://www.w3.org/2003/InkML" xml:id="stk3" contextRef="#ctx0" brushRef="#br0">19720 4269 0,'-17'0'46,"-1"0"-28,0 0-10,1 0-2,-1 0 4,-17 0 6,17 0-11,1 0 6,-19 0-5,-34 0 6,17-36-8,-53 19 5,18-36-2,-18 0 1,-18 18 0,19-36 1,34 53-2,-35-35 1,53 18 1,18 0-1,0 0 0,17 35 0,0-18 0,18-17 0,0-1 0,-35 1-1,35-35 4,0 52-6,-17-53 6,17 1-6,0 52 4,-18-52-2,18-1 2,0 1-1,0-19-1,0 54 1,0-53 0,0 17 0,0 18 1,0 18-2,0-18 2,0 18-2,0 17 0,0 1 1,0-1 11,0 0 3,0 1-13,18-1-1,-1 0 0,18-17-1,18-18 2,0 18-1,18-18 2,-18 35-5,17-17 4,36-18-1,-18 0 1,-35 36-3,35-1 2,-52 0 0,17-17 2,17 17-3,-35 18 1,36-17-1,0 17 2,-1 0 0,18 0-2,1 0 1,34 0-1,18 17 3,71 1-4,-36 0 3,71 35-1,-70-36 1,52-17-2,-18 71 2,1-71-3,0 0 5,-89 18-4,-17-18 2,-35 0-3,-1 0 4,-34 0-5,-1 17 11,-18-17 0,-17 18-8,18-1 0,35 36 0,-18-17-1,36 34 2,-18-17 0,35 53-2,-35-36 2,35 36-2,-17 0 2,-18-53-2,35 53 2,-53-53-2,0 0 3,-17-36-4,-18 36 3,0 18 7,0-18 2,0-36-13,0 1 4,0 35-2,0-35 2,-18 52-2,1-17 2,-36 0 0,0 0-2,-35 0 0,-18 35 2,-18-17-1,54-36 0,-89-18 1,71 36-2,0 0 1,17-17-1,-17-1 3,17-35-3,1 18 3,-1 17-5,18-18 6,18-17-4,-36 18 3,19 0-5,-37-18 1,19 0 3,-18 35-1,-1-35-1,-34 0 2,-53 0-1,52 0 1,-52 0-1,52 0-1,-17 0 1,-35 0 0,35 0 1,-18 0-2,35 0 2,1-35-1,35 35 1,-1-18-3,37 18 4,16 0-4,1 0 20</inkml:trace>
    </iact:actionData>
  </iact:action>
  <iact:action type="add" startTime="40944">
    <iact:property name="dataType"/>
    <iact:actionData xml:id="d4">
      <inkml:trace xmlns:inkml="http://www.w3.org/2003/InkML" xml:id="stk4" contextRef="#ctx0" brushRef="#br0">7832 6879 0,'53'0'71,"-18"-17"-62,35 17-1,1 0-1,35 0 3,17 0-5,54 0 6,52 0-5,18 0 3,-53 0-3,53 0 3,-18 0-2,-17 0 2,35 0-1,-36 0 0,1 0-1,-35 0 3,-36 0-2,70 0 0,-34 0-1,-36 0 1,35 0 2,177 0 6,-177 0-10,1 0 3,34 0-2,-69 0 3,52 0-4,-18 0 5,-35 0-6,0 0 6,36 0-6,-19 0 5,-17 0-4,-17 0 3,-1 0-2,-34 0 2,34 0-1,18 0-2,-53 0 2,36 0 0,-1 0 1,89 0 8,-36 0-11,-35 17 3,18 18-1,0-17 2,194 35 5,-142 0-8,-34-53 3,-18 18-5,52-1 5,18 36-4,-70-35 5,53 35-6,-18-53 4,-35 17-1,17 19 0,-17-1 0,52-18 0,-69 1-1,52 17 1,-53 1 0,17-36 1,54 17-1,-71 19 0,71-1 0,-36 0 0,1-35 0,34 0 1,-70 0-1,71 0-1,-71 0 2,36 0-2,17 0 2,-88 0-2,17 0 4,0 0-5,54 0 3,-54 0-3,-17 0 4,71 0-4,-54 0 4,53 0-5,-17 0 5,-18 0-3,36 0 1,34 0 0,19 0 0,-89 0-1,35 0 2,-17 0-1,17 0 0,-35 0 0,36 0 0,-54 0 1,54 0-3,-1 0 3,36 0-1,-71 0 6,35 0-12,-52 0 8,-54 0-4,1 0 4,-54-17-5,19 17 6,-1-18-6,18 18 60,0 0-48,-18 0-10,0 0 2,18 0-2,0 0 2,-35 0-1,52 0 0,1 0-1,-18 0 2,0 0-2,17 0 3,-17 0-3,-17 0 2,16 0-3,-34 0 7,17 0-9,-17 0 2,0 0 11,17 0-10,-17 0 9,-1 0-6,1 0-4,-1 0 3,1 0-1,35 0 9,0 0-1,-35 0 0,34 0-14,-16 0 2,-1 0 13,0 0-8,1 0 7,-19 0-10,-17-18 43,18 18-26,0 0-5,17 0-11,-18 0 2,19-17 0,-19 17-3,1 0 4,0 0-3,17-18 7,18 18-12,-36 0 14,1-18-7</inkml:trace>
    </iact:actionData>
  </iact:action>
  <iact:action type="add" startTime="44562">
    <iact:property name="dataType"/>
    <iact:actionData xml:id="d5">
      <inkml:trace xmlns:inkml="http://www.w3.org/2003/InkML" xml:id="stk5" contextRef="#ctx0" brushRef="#br0">7761 8819 0,'18'-17'191,"35"17"-180,-18 0-5,35 0 3,19 0-3,-36 0 3,35 0-2,-53 0 2,36 0-1,-18 0 0,-18 0 0,0 0 0,18 0 0,-35 0 1,35 0-1,-36 0 0,36 0 0,-35 0-1,-1 0 1,19 0 0,-19 0 1,19 0 9,-19 0-14,1 0 29,17 0-21,-17 0 1,-1 0-7,1 0 10,0 0-1,-1 0-13,19 0 22,-19 0 0,1 0-7,0 0 6,-1 0-7,1 0-6,-1 0-4,1 0 4,17 0-5,1 0 5,-19 0-3,19 0 1,-19 0 0,18 17 1,-17-17-2,0 0 1,17 0 0,18 0 9,-35 0-1,17 0-14,-17 0 2,-1 0 6,36 0-3,-35 0 5,35 0-7,17 0 2,-52 0 1,35 0 0,0 0 0,-18 0 2,0 0-4,18 0 3,-35 0-3,35 0 4,-18 0-4,0 0 4,1 0-3,34 0 1,-17 0-1,-18 0 2,36 0-1,-18 0 0,-18 0-1,18 0 1,17 0 2,-52 0-3,53 0 1,-54 0 0,36 0 1,18 0-3,-36 0 5,36 0-5,-1 0 4,18 0-4,1 0 3,-1-17-2,18-1 2,-18 18-2,0-17 1,53-36 0,-106 53 0,18 0 0,35 0 0,-35 0 0,-35 0 0,53 0 0,-54 0 0,19 0 0,-1 0 0,18 0 2,0 0 5,17 0-9,-35 0 3,36 0-2,-18 0 2,0 0-3,0-18 5,-36 18-5,54-18 3,0 18-2,-54 0 3,36 0-4,18-17 7,-1-19 5,-17 36-15,0 0 3,0 0 11,-35 0-10,52 0 1,1 0 1,-18 0-2,35 0 2,-35 0-1,35 0 1,-18 0-2,1 0 2,-36 0-2,18 0 3,-18 0-5,1 0 6,-19 0 6</inkml:trace>
    </iact:actionData>
  </iact:action>
  <iact:action type="add" startTime="48271">
    <iact:property name="dataType"/>
    <iact:actionData xml:id="d6">
      <inkml:trace xmlns:inkml="http://www.w3.org/2003/InkML" xml:id="stk6" contextRef="#ctx0" brushRef="#br0">4357 10636 0,'53'0'106,"53"0"-97,70 0-1,-17 0-1,70 0 1,0 0 0,36 0 0,70 0 0,-53 0 0,71 0 1,-53 0-2,-36 0 2,-52-17-1,-18-19 1,18 1-2,-89 17 0,-35 18 1,-35-17 3,-17 17-5,-1 0 4,0 0-5,1 0 6,-19 0-6,54 0 6,-1 0-6,-34 0 4,34 0-2,1 0 3,17 0 0,-18 0-6,-52 0 4,35 17 0,-35-17 9,-1 0 30,19 0-37,-19 0 22,1 0-15,-1 0-12,1 0 5,17 0-4,18 0 10,0 0-11,0 18-2,-18-18 5,1 0 0,-19 0 2,1 0-3,0 0 2</inkml:trace>
    </iact:actionData>
  </iact:action>
  <iact:action type="add" startTime="49677">
    <iact:property name="dataType"/>
    <iact:actionData xml:id="d7">
      <inkml:trace xmlns:inkml="http://www.w3.org/2003/InkML" xml:id="stk7" contextRef="#ctx0" brushRef="#br0">12277 10548 0,'70'0'110,"-17"0"-102,-35 0-1,52 0 2,1 18-1,17-18 0,-35 17-1,18-17 1,17 0 2,0 0-3,0 0 1,36 0 1,17 0-1,-53 0 1,35 0-2,1 0 1,-1 0-1,-17 0 4,53 0-6,-71 0 6,0 0-6,36 0 5,-54 0-4,36 0 3,-18 0-2,1 0 2,34 0-2,0 0 1,1 0 1,-18 0-1,17 0-1,-35 0 2,36 0-1,-36 0-1,0 0 1,-17 0-1,35 0 3,88 0 7,-53 0-12,-53 0 5,0 0-3,-35 0 2,35 0-2,-35 0 3,-17 0-4,-1-17 6,-18 17 417,1 0-412</inkml:trace>
    </iact:actionData>
  </iact:action>
  <iact:action type="add" startTime="51974">
    <iact:property name="dataType"/>
    <iact:actionData xml:id="d8">
      <inkml:trace xmlns:inkml="http://www.w3.org/2003/InkML" xml:id="stk8" contextRef="#ctx0" brushRef="#br0">17851 10160 0,'17'0'112,"1"0"-106,35 0 2,17 0 1,18 0-1,1 18-1,87-1 3,-52-17-3,34 18 2,19 35-2,-19-53 3,19 0-5,-71 0 5,17 0-4,-35 0 5,-35 0-6,18 0 5,-54 0-4,1 0 6,17 0-5,-17 0-1,35 0 2,-18 17-1,18-17 1,-18 0 1,36 0-2,-36 0 1,18 0 1,0 0-1,0 0 1,0 0-3,35 18 3,-35-18 1,-18 0-3,18 0-1,-35 0 5,17 0-6</inkml:trace>
    </iact:actionData>
  </iact:action>
  <iact:action type="add" startTime="52992">
    <iact:property name="dataType"/>
    <iact:actionData xml:id="d9">
      <inkml:trace xmlns:inkml="http://www.w3.org/2003/InkML" xml:id="stk9" contextRef="#ctx0" brushRef="#br0">21220 10301 0,'17'0'149,"124"0"-140,-17 0 0,52 0-3,89 53 3,-36-18-2,18-17 2,-18-18-2,1 18 2,-19-18-2,-70 0 4,-35 0-6,-70 0 5,-19 0-3,1 0 1</inkml:trace>
    </iact:actionData>
  </iact:action>
  <iact:action type="add" startTime="59273">
    <iact:property name="dataType"/>
    <iact:actionData xml:id="d10">
      <inkml:trace xmlns:inkml="http://www.w3.org/2003/InkML" xml:id="stk10" contextRef="#ctx0" brushRef="#br0">2646 16581 0,'17'0'197,"54"0"-186,-18 0-6,17 0 5,19 0-3,-1 0 2,0 0-2,18 0 1,-18 0 0,-35 0 0,0 0 1,17 0 0,-52 0-1,53 0-2,-1 0 2,-17 0 0,-18 0 1,18 0-2,18 17 1,-36-17 0,18 0 1,0 0-2,35 18 2,-17-18-2,17 0 2,0 0-3,36 0 4,-1 0-3,-35 0 2,0 0-3,-17 0 3,-18 0-2,0 0 4,-35 0-6,-1 0 4,18 0-2,-17 0 2,0 0 15,-1 0-16,36 0 1,18 0 8,-1 0-11,-17 0 3,0 0-3,-18 0 3,36 0-2,-36 17 3,54-17-3,-54 18 4,53-18-6,18 35 6,-18-35-6,0 0 5,0 0-4,18 0 4,-18 0-3,1 0 2,34 0-2,-17 0 0,0 0 1,70 0 0,-88 0 0,36 0 0,17 0 1,35 0 0,-35 0 0,36 0-3,-18 0 2,-71 0-2,53 0 4,-35 0-4,-71 0 4,36 0-5,-54 0 5,1 0-4</inkml:trace>
    </iact:actionData>
  </iact:action>
  <iact:action type="add" startTime="63154">
    <iact:property name="dataType"/>
    <iact:actionData xml:id="d11">
      <inkml:trace xmlns:inkml="http://www.w3.org/2003/InkML" xml:id="stk11" contextRef="#ctx0" brushRef="#br0">10142 16422 0,'-17'0'135,"-1"-18"-126,71 18 8,35 0-11,0 0 3,1 0-2,-1 0 4,-18 0-5,-17 0 4,88-17-4,-52 17 2,16 0-1,1 0 5,18 0-8,-1 0 5,54 0-2,-36 0 2,70 0-2,-34 0 1,-36 0 1,-35 0-1,-1 0 0,1 0-1,-70 0 1,-19 0 0,1 0 105,0 0-98,17 0-8,53 0 3,-35 0-3,35 0 1,18 0 0,-18 0 0,0 0 0,-17 0 2,-53 0-3,-1 0 1,1 0 112,-1 0-96,1 0-15,0 0-2,17 0 2,0 0-2,18 0 2,71 0-2,17 0 1,0 0-1,-18 0 2,-34 0-3,-19 0 5,1 0-5,-54 0 4</inkml:trace>
    </iact:actionData>
  </iact:action>
  <iact:action type="add" startTime="64957">
    <iact:property name="dataType"/>
    <iact:actionData xml:id="d12">
      <inkml:trace xmlns:inkml="http://www.w3.org/2003/InkML" xml:id="stk12" contextRef="#ctx0" brushRef="#br0">16598 16351 0,'35'0'70,"18"0"-61,18 0-4,17 0 5,36 0-4,52 0 4,-35 0-4,71 0 4,-36 0-4,1 0 5,52 0-5,0 0 4,-17 0-5,-1 0 5,-16 0-3,-37 0 4,36 0-6,18 0 3,-36 0 0,36 0 1,-36 0-1,1 0-1,17 0 1,17 0 0,1 0 0,-35 0 1,17 0-2,17 0 1,-87 0 2,-36 0-4,-18 0 5,-52 0-6,17 0 7</inkml:trace>
    </iact:actionData>
  </iact:action>
  <iact:action type="add" startTime="74273">
    <iact:property name="dataType"/>
    <iact:actionData xml:id="d13">
      <inkml:trace xmlns:inkml="http://www.w3.org/2003/InkML" xml:id="stk13" contextRef="#ctx0" brushRef="#br0">23424 16281 0,'71'-18'315,"17"18"-310,18-18 1,-18 18 3,-17 0-2,17 0 1,-35 0-1,17 0 3,-34 0-2,17 0-2,17 0 3,18 0-3,-35 0 2,35 0 1,1 0 0,-1 0-3,35-53 3,1 53-2,-36-17 2,18-1-2,-18 18 2,-35-17-2,-18 17 3,36-36-3,-54 36 3,1 0-4,0-17 11,-1 17-9,1 0-1,0 0 6,17 0-10,18 0 5,-18 0 0,36 0 0,-1 0 0,-17 0 0,35 0 1,18-18-2,-35 18 1,35-18 0,-1-17 1,-16 35-3,-1 0 4,0-18-3,-35 1 2,17 17-2,-17 0 2,-17 0-1,34 0 1,-17 0-2,0 0 3,18 0-5,-36 0 6,53 0-6,-53 0 5,36 0-5,-18 0 4,35 0 0,-17 0-2,34 0 1,-16 0 0,-1 0 0,71 0 0,-71 0 0,0 0 2,-18 0 2,-17 0-10,0 0 7,-17 0-3,-1 0 3,-18 0-2,1 0 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15:32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73">
    <iact:property name="dataType"/>
    <iact:actionData xml:id="d0">
      <inkml:trace xmlns:inkml="http://www.w3.org/2003/InkML" xml:id="stk0" contextRef="#ctx0" brushRef="#br0">24977 1940 0,'53'0'55,"35"0"-46,35 0-1,89 0-1,-36 0 0,18 0 1,53 0 1,-53 0-2,18 0 1,-36 0 1,36 0-1,-18 0 0,18 0-1,-1 0 4,-34 0-5,52 0 3,-17 0-2,-36 0 2,1 0-2,-36 0 3,-18 0-5,-52 0 6,-36 0-6,18 0 5</inkml:trace>
    </iact:actionData>
  </iact:action>
  <iact:action type="add" startTime="11390">
    <iact:property name="dataType"/>
    <iact:actionData xml:id="d1">
      <inkml:trace xmlns:inkml="http://www.w3.org/2003/InkML" xml:id="stk1" contextRef="#ctx0" brushRef="#br0">2522 2663 0,'-17'-17'190,"17"-1"-179,35-17 5,36 17-2,-19 1-7,19-1 2,-18 18-2,17-35 2,19 35-1,-72 0 0,72-18 0,-37 18 2,19 0-1,-53 0-3,52 0 2,1 0 0,-18 0-1,0 0 1,17 0 1,1 0-1,-36 0 0,36 0-1,-19 0 1,1 0-1,-17 0 4,34 0-6,-35 18 7,1-18-8,-1 0 7,18 17 8,-35-17-8,-1 0-3,1 0-1,-1 0 10,1 0-9,35 0-1,-18 0 2,18 0-1,18 0 0,17 0-1,-17 0 3,34 0-4,-16 0 4,34 0-4,-35 0 5,36 0-5,17 0 4,-18 0-4,-35 0 5,36 0-6,-1 0 5,19 0-1,-54 0-5,35 0 5,-35 0 0,-35 18-2,36-18 1,-19 18 0,-17-1 2,0-17-1,-35 0-2,-1 0 0,1 0 0,-1 0 2,1 0 102,0 0-70,17 0-24,0 18-10,1-18 1,16 0-2,37 0 4,-19 0-4,36 0 4,18 18-3,-36-18 2,35 52-3,1-34 5,-54-18-5,-34 0 4</inkml:trace>
    </iact:actionData>
  </iact:action>
  <iact:action type="add" startTime="18474">
    <iact:property name="dataType"/>
    <iact:actionData xml:id="d2">
      <inkml:trace xmlns:inkml="http://www.w3.org/2003/InkML" xml:id="stk2" contextRef="#ctx0" brushRef="#br0">9737 2752 0,'53'0'81,"35"0"-74,0 0 2,0 0-3,36 0 3,-36 0-3,35 0 4,-35 0-3,36 0 2,-36 0-2,36 0 2,-19 0-3,1 0 4,-88 0-4,52 0 4,-34 0-4,-19 0 5,36-18-5,-35 18 3,17 0-2,18 0 3,-35 0-4,52 0 2,-34 0 0,17 0 1,17 0-2,-35 0 1,36 0 0,-36 0 1,0 0-2,1 0 1,-1 0 0,18 0 0,-35 0 3,35 0 4,-18 0-9,0 0 5,-17 0-8,35 0 7,0 0-3,-18 0 3,35 0-4,-17 0 4,35 0-3,-35 0 1,18 0-1,0 0 2,-19 0-2,-16 0 1,34 0 0,-34 0 1,-1 0-1,0 0-1,36 0 2,-18 0-1,17 0 1,1 0-2,17 0 3,0 0-5,53 0 5,-53 0-3,36 0 3,-36 0-5,18 0 6,-18 0-5,-35 0 3,70 0-2,-52 0 2,17 0-2,-53 0 2,54 0-2,-19 0 1,-17 0 0,-18 0 1,18 0-1,18 0 0,-53 0-1,52 0 2,1 0-1,-36 0-1,35 0 2,-17 0-2,-35 0 2,53 0-2,-36 0 2,0 0-3,36 0 4,-18 0-3,17 0 2,-17 0-3,18 0 4,17 0-4,0 0 2,36 0 1,-1 0 0,18 0-3,18 0 3,-18 0-1,35 0 0,-35 0 0,36 0-1,-18 0 2,17 0-1,36 0 1,-71 0-2,35-18 2,-52 1-2,70-36 2,-53 53-2,-18 0 2,-17 0-3,53 0 5,-36 0-5,-35 0 4,36 0-4,-36 0 2,36 0 0,52 0 1,-35 0-2,0 0 1,18 0 0,-18 0 0,18 0 0,-53 0 1,17 0-2,36-18 1,-36 18 0,1-17 0,-71 17 2,35-36-4,-53 36 3,18 0-2,-35-17 2,35 17-2,-36 0 2,19-18-3,-1 18 5,-17 0-6,17 0 5,18 0-4,0 0 3,88 0-2,18 0 3,17 0-3,-35 0 2,35 18-2,-17-18 1,-35 0 0,-89 0 0,0 17 0,0-17 0</inkml:trace>
    </iact:actionData>
  </iact:action>
  <iact:action type="add" startTime="20900">
    <iact:property name="dataType"/>
    <iact:actionData xml:id="d3">
      <inkml:trace xmlns:inkml="http://www.w3.org/2003/InkML" xml:id="stk3" contextRef="#ctx0" brushRef="#br0">9842 4939 0,'-17'-35'118,"52"17"-110,106 18 0,0 0-1,36 0 3,52 0-2,18 0-1,-53 0 2,71 0-3,-54 0 4,19 0-4,-19 0 5,-17 0-5,53 0 5,-70 0-6,-1 0 2,0 0 1,-35 0 2,36 0-3,-54 0 1,1 0-1,52 0 2,-35 0-2,71 0 2,0 0-1,-18 0 0,70-18 2,-52-35-5,35 18 4,-71 35-1,1-35 1,34 35-2,-70 0 2,36 0-2,-54 0 1,18 0-1,18 0 2,-18 0-3,-17 0 5,52 0-5,-35 0 3,36 0-2,-54 0 1,53 0 0,-52 0 3,-1 0-6,-17 0 4,53 0-1,-36 0-1,-17 0 2,71 0-2,17 0 2,-18-18-2,-52 1 3,52-36-3,-53 53 1,-34 0-1,34 0 2,-35 0-1,1 0 1,34 0-3,53 0 4,-35 0-4,71 17 3,-35 1-1,-1-18 0,-17 18 0,-53 17 2,-18-35-5,-71 0 4,1 0 8</inkml:trace>
    </iact:actionData>
  </iact:action>
  <iact:action type="add" startTime="38148">
    <iact:property name="dataType"/>
    <iact:actionData xml:id="d4">
      <inkml:trace xmlns:inkml="http://www.w3.org/2003/InkML" xml:id="stk4" contextRef="#ctx0" brushRef="#br0">1905 8220 0,'18'0'38,"17"0"-30,-17 0-2,17 0 3,0 0-1,36-18-1,-18 18 2,17 0-1,18 0 0,1 0 0,34 0 0,0 0 1,1 0-2,-18 0 2,53 0-1,-18 0 1,-53 0-3,71 0 5,-36 0-6,-17 0 7,17 0-8,-34 0 6,-19 0-3,18 0 1,-17 0-1,-18 0 4,0 0-6,17 0 3,1 0 0,-18 0 0,35 0 0,0 0 2,-35 0-2,35 0-2,18 18 4,-71-18-4,36 0 4,-18 17-3,17-17 2,-17 0-2,35 0 3,-17 0-3,17 0 0,-35 0 0,35 0 5,-35 0-9,18 0 7,-36 0-2,0 0 0,36 0-1,-36 0 1,0 0 0,18 0 0,18 0 1,-36 0-1,18 0 0,18 0 0,17 0 0,0 0-1,36 0 2,52 0-1,-53 0 0,19 0 0,-1 0 0,-18 0-1,1 0 3,-36 0-3,0 0 6,-35 0-8,-35 0 1,52 0 233,18 0-230,124 0 0,88 71-3,53-53 3,-54 17-1,-34-35 1,-124 0-3,-70 0 3,-54 0-1,-17 17 81</inkml:trace>
    </iact:actionData>
  </iact:action>
  <iact:action type="add" startTime="40374">
    <iact:property name="dataType"/>
    <iact:actionData xml:id="d5">
      <inkml:trace xmlns:inkml="http://www.w3.org/2003/InkML" xml:id="stk5" contextRef="#ctx0" brushRef="#br0">12136 8237 0,'35'0'116,"53"0"-106,0 0-4,36 0 4,-1 0-4,54 0 4,-89 0-3,70 0 1,-69 0-1,17 0 4,-1 0-6,-16 0 5,-19 0-4,36 0 5,-18 0-6,0 0 4,1 0-2,69 0 3,-70 0-3,36 0 1,-36 0-1,36 0 2,-36 0-1,0 0 0,0 0 0,-17 0 0,-1 0 1,18 0-3,-52 0 4,34 0-4,1 0 4,-18 0-3,0 0 2,17 0-3,18 0 6,-17 0-9,-18 0 8,0 0-5,17 0 4,-34 0-4,-1 0 5,18 0-6,-18 0 7,18 0-8,18 0 5,-36 0-1,35 0-1,1 0 1,0 0 1,17 0-2,-53 0 2,53 0-1,0 0 0,18 0 0,-53 0 0,18 0 0,17 0 0,-18 0 1,-34 0-3,52 0 5,18 0-6,-18 0 6,0 0-6,0 0 4,1 0-2,-1 0 3,71 0-3,-36 0 1,-35 0 0,18 0 0,0 0 0,-53 0 0,17 0 0,-17 0-1,-17 0 2,52 0-2,-53 0 3,36 0-3,17 0 2,0 0-3,-18 0 3,19 0-1,-1 0 1,-18 0-2,-34 0 1,17 0-1,-36 0 3,54-17-4,-54 17 4,36 0-1,-17-18-3,-1 18 1,-17-18 1,17 18 0,-18 0 9,36 0 7,0 0-15,-17 0-2,34 0 1,-17 0-1,0 0 2,0 0-1,-18 0 1,0 0 54,-17 0-48,35 0 2,-35 0-9,-1 0 9</inkml:trace>
    </iact:actionData>
  </iact:action>
  <iact:action type="add" startTime="62982">
    <iact:property name="dataType"/>
    <iact:actionData xml:id="d6">
      <inkml:trace xmlns:inkml="http://www.w3.org/2003/InkML" xml:id="stk6" contextRef="#ctx0" brushRef="#br0">18292 11271 0,'17'0'23,"18"0"-16,18 0 1,18 0 1,-1 0-2,-34 0 2,52 0-2,18 0 2,35 0-1,-18 0-1,1 0 2,-18 0-1,52 0 1,-34 0-3,17 0 3,71 0-2,-18 0 3,17 0-2,54 0 1,-36 0-4,1 0 5,16 0-3,19 0 3,-36 0-5,36 0 6,-71 0-6,18 0 7,-71 0-6,18 0 1,-36 0 1,-35 0-1,-17 0 2,17 0-2,-53 0 2,53 0-1,-35 0 0,-35 0 1,17 0-1,-17 0 0</inkml:trace>
    </iact:actionData>
  </iact:action>
  <iact:action type="add" startTime="65584">
    <iact:property name="dataType"/>
    <iact:actionData xml:id="d7">
      <inkml:trace xmlns:inkml="http://www.w3.org/2003/InkML" xml:id="stk7" contextRef="#ctx0" brushRef="#br0">13529 15434 0,'18'-18'69,"35"18"-60,-1 0-2,37 0 3,17 0-3,-1 0 1,72 0 0,-1 0 0,1 0-1,-1 0 3,-53 0-4,-34 0 4,-54 0-4,18 0 5</inkml:trace>
    </iact:actionData>
  </iact:action>
  <iact:action type="add" startTime="69277">
    <iact:property name="dataType"/>
    <iact:actionData xml:id="d8">
      <inkml:trace xmlns:inkml="http://www.w3.org/2003/InkML" xml:id="stk8" contextRef="#ctx0" brushRef="#br0">16016 16475 0,'-18'0'12,"1"0"-5,-18 17 0,17-17 11,-17 0-9,17 0-3,0 18 3,-17-18 7,17 0-10,1 0 22,17 18 138,35-18-158,53 0 0,0 0 0,36 0-2,-1 0 5,19 0-5,-19 0 4,18 0-5,-17 0 6,-36 0-5,35 0 2,1 0-1,-36 0 2,0 0-2,-17 0 1,-1 0 1,-17 0-2,0 0 2,18 0-2,-36 0 1,18 0 1,17 0 3,19 0-9,-37 0 6,37 0-1,-19 0 0,18 0-1,1 0 2,-36 0-2,17 0 3,-17 0-3,0 0 2,0 0-2,17 0 2,-17 0-2,0 0 2,18 0-3,17 0 3,0 0-1,0 0 0,-17 0 0,17 0 0,0-18 0,53-17 0,-70 17 1,17 0-2,-17 18 1,17 0 0,35-35 1,-70 35-3,71 0 4,-36 0-3,0 0 2,53 0-1,-35 0 0,0 0-1,17 0 4,-70 0-5,18 0 2,-36 0-2,-17 0 2,-1 0 0</inkml:trace>
    </iact:actionData>
  </iact:action>
  <iact:action type="add" startTime="73755">
    <iact:property name="dataType"/>
    <iact:actionData xml:id="d9">
      <inkml:trace xmlns:inkml="http://www.w3.org/2003/InkML" xml:id="stk9" contextRef="#ctx0" brushRef="#br0">24183 15222 0,'35'18'231,"53"-18"-223,-17 0-1,35 0 3,-18 0-4,35 0 2,-34 0 2,34 0-2,-17-35 0,-18 35 0,-17 0-1,-36 0 1,0-18 1,18 18-2,-35 0 2,35 0-2,-36 0 2,36 0-1,-35 0-1,35 0 0,-36 0 3,19 0-4,17 0 5,17 0-6,18 18 4,-17-18-1,-36 0 0,53 17-1,-35-17 1,36 0 0,-54 0 0,18 0 0,0 0 0,-18 0 0,0 0 1,0 0-1,18 0-1,-35 0 2,35 0-2,0 0 5,-18 0-7,0 0 4,1 0-2,-1 0 3,0 0-4,1 0 5,16 0-6,19 0 3,-36 0 0,36 0-1,-1 0 2,19 0 0,-1 0-1,-18 0-2,19 0 2,-54 0 0,53 0 1,-17 0-2,17 0 2,-18 0-1,-52 0 0,53 0 0,-19 0 0,1 0-1,0 0 3,35 0-4,-17 0 5,17 0-6,0 0 5,1 0-3,34 0 3,-35 0-5,36 0 7,-36 0-8,0 0 5,0 0-2,18 0 7,-53 0-12,35 0 7,36 0-2,-36 0 2,71 0-2,-71 0 2,35 0-1,-34 0 0,-1 0 0,0 0 0,0 0 0,-17 0 0,-18 0 1,0 0-2,17 0 4,-17 0-7,-18 0 8,18 0-6,18 0 4,-18 0-6,35 0 6,-35 0-4,17 0 3,1 0-2,35 0 1,-18 0 1,35 0-1,-34 0 0,-1 0 0,35 0 0,-35 0 2,71 0-4,18 0 3,-1 0-1,-35 0-1,71 0 2,-89 0-3,18 0 3,0 0-2,-17 0 3,-36 0-4,-17 0 3,-1 0-2,-52 0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16:50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0">
    <iact:property name="dataType"/>
    <iact:actionData xml:id="d0">
      <inkml:trace xmlns:inkml="http://www.w3.org/2003/InkML" xml:id="stk0" contextRef="#ctx0" brushRef="#br0">3969 3845 0,'0'0'0,"-18"0"16,0-17-11,1-1 68,34-17-49,54 17-16,17 18 0,36 0 2,17 0-2,35 0-2,-17 0 3,35 0-2,-18 0 3,-17 0-2,35 0 0,18 0-1,-53 0 2,17 0-3,-35 0 4,35 0-4,-34 0 4,34 0-3,-17 0 3,-36 0-5,54 0 4,-36 0-2,0 0 2,18 0-2,-36 0 2,18 0-2,-17 0 2,-1 0-1,-52 18 0,17-18 0,0 0 0,0 17 0,-17-17 1,17 0-3,35 0 2,-34 0 0,34 0-1,-35 0 3,36 0-2,-1 0 2,-17 0-4,0 0 4,-18 18-6,0-18 6,0 0-3,1 0 5,16 35-6,1-17 2,18 17-2,-36-35 3,0 18-2,36-18 1,-1 0 0,-35 0 0,53 0 0,-17 0 0,-36 0 0,0 0 1,-17 35-2,35-35 1,-71 18 1,36-18-2,-1 17 2,1-17-2,17 18 3,0-18-3,-35 0 3,35 0-5,0 0 5,36 0-4,-18 0 5,-1 0-6,1 0 5,-18 0-4,36 0 4,-1 0-4,-34 0 3,-1 0-2,71 0 2,-18 0-3,-18 0 2,18 0 1,-17 0-1,34 0 0,-16 0 0,34 0 1,0 0-3,-35 0 5,36 0-6,-18 0 7,-71 0-5,53 0 1,-35 0-2,-18 0 4,-53 0-4,36 0 4,-1 0-4,-52 0 3,17 0-3,18-35 4,-35 35-2,17 0 7,-17 0-14,-1 0 6,19 0 2,34 0-2,-35 0 2,89 0-2,-18 0 1,0 0 1,-18 0-1,0 0 0,-17 0 1,-36 0-3,0 0 4,-17 0-4</inkml:trace>
    </iact:actionData>
  </iact:action>
  <iact:action type="add" startTime="5466">
    <iact:property name="dataType"/>
    <iact:actionData xml:id="d1">
      <inkml:trace xmlns:inkml="http://www.w3.org/2003/InkML" xml:id="stk1" contextRef="#ctx0" brushRef="#br0">4180 6350 0,'-17'-18'23,"52"-17"16,0 35-23,-17 0 0,17-18-5,-17 18-6,17 0 6,53-17-6,-35 17 4,53-35-2,-18 35 3,0 0-3,36 0 0,52 0 1,-35 0 1,71 0-2,0 0 2,-71 0-2,35 0 2,-88 0-2,-52 0 2,-1 0-2,-17 0 74,-1 0-73,1 0 2,17 0-4,18 0 3,-35 0-2,35 0 1,-18 0-2,0 0 3,1-18-2,-19 18 1,1 0 1,17 0-1,0-18 0,-17 18-1,17 0 2,1 0-1,-1-17 1,18 17-3,-36 0 4,36 0-3,-35 0 10</inkml:trace>
    </iact:actionData>
  </iact:action>
  <iact:action type="add" startTime="6770">
    <iact:property name="dataType"/>
    <iact:actionData xml:id="d2">
      <inkml:trace xmlns:inkml="http://www.w3.org/2003/InkML" xml:id="stk2" contextRef="#ctx0" brushRef="#br0">8467 6156 0,'53'0'119,"17"-18"-109,-17 18-4,35 0 3,0 0-2,54 0 3,-19 0-5,-35 0 7,36 0-7,-1 0 5,-35 0-5,1 0 4,-1 0-1,-18 0 0,1 0 0,-18 0 0,0 0 0,0 0 1,35 0-1,-18 0-2,-34 0 3,34 0-2,18 0 3,1 0-4,-19 0 4,36 0-2,-18 0 0,36 0-1,17 0 2,-18 0-2,-35 0 2,-17 0-2,-36 0 2,1 0-3,-19 0 12,1 0 78,-1 0-87,1 0-2,0 0 26</inkml:trace>
    </iact:actionData>
  </iact:action>
  <iact:action type="add" startTime="8949">
    <iact:property name="dataType"/>
    <iact:actionData xml:id="d3">
      <inkml:trace xmlns:inkml="http://www.w3.org/2003/InkML" xml:id="stk3" contextRef="#ctx0" brushRef="#br0">12100 6138 0,'36'0'158,"16"0"-150,19 0 1,0 0-3,-1 0 5,18 0-6,1 0 5,-1 0-4,0 0 3,-18 0-2,-17 0 4,36 0-6,-54 0 4,35 0-2,1 0 2,-36 0-2,18 0 1,0 0 1,-35 0-2,52 0 2,-52 0-1,35 0 0,17 0 1,-17 0 2,0 0-6,18 0 3,-1 0-1,-34 0 2,52 0-3,18 0 3,-71 0-2,53 0 3,-53 0-5,18 0 7,0 0 0,-35 0-8,35 0 0,-18 0 6,18 0-3,-35 0 1,35 0 0,-18 0 0,18 0 0,17 0 0,-17 0 1,0 0-2,18 0 2,-36 0-2,18 0 2,-36 0-1,19 0 0,-19 0 96,1 0-96,0 0-1,-1 0 1,1 0 1,17 0 8</inkml:trace>
    </iact:actionData>
  </iact:action>
  <iact:action type="add" startTime="13742">
    <iact:property name="dataType"/>
    <iact:actionData xml:id="d4">
      <inkml:trace xmlns:inkml="http://www.w3.org/2003/InkML" xml:id="stk4" contextRef="#ctx0" brushRef="#br0">16192 6121 0,'-17'-18'7,"17"0"17,17 18-16,1 0 0,53-17 0,-1 17-1,-34-18 2,16 18-2,19 0 1,17-35 0,0 35 1,18 0-2,-18 0 1,1 0 1,34 0-2,1 0 2,52 0-2,-70 0 4,17 0-7,54 0 6,-89 0-3,35 0 3,1 0-4,-54 0 5,36 0-6,-35 0 4,-18 0-2,-18 0 2,18 0-2,0 0 9,-36 0-7,1 0 14,0 0-6,-1 0-9,1 0 1,0 0-3,-1 0 20</inkml:trace>
    </iact:actionData>
  </iact:action>
  <iact:action type="add" startTime="20000">
    <iact:property name="dataType"/>
    <iact:actionData xml:id="d5">
      <inkml:trace xmlns:inkml="http://www.w3.org/2003/InkML" xml:id="stk5" contextRef="#ctx0" brushRef="#br0">6897 8467 0,'17'0'38,"19"0"-21,-19 0-10,19 0 1,17 0 1,35 0-1,88 0-1,-52 0 2,105 0-1,0 0 0,18 0-1,18 0 3,52 0-4,-52 0 5,52 0-6,1 0 5,-1 0-4,1 0 5,-1 0-5,18 0 4,-52 0-4,-19 0 5,54 0-7,-54 0 6,36 0-3,-18 0 4,-17 0-6,0 0 3,34 0 0,-122 0 0,52 0 1,-35 0-1,0 0-1,-53 0 2,-17 0-1,-36 0-1,0 0 2,-17 0-2,-18 0 1,17 0 0,18 0 1,1 0-2,34 0 2,36 35-3,17-17 5,-17-18-6,17 0 6,-35 0-6,18 17 6,-71-17-6,-52 0 4,17 0-2,-36 0 2</inkml:trace>
    </iact:actionData>
  </iact:action>
  <iact:action type="add" startTime="36096">
    <iact:property name="dataType"/>
    <iact:actionData xml:id="d6">
      <inkml:trace xmlns:inkml="http://www.w3.org/2003/InkML" xml:id="stk6" contextRef="#ctx0" brushRef="#br0">4127 10760 0,'18'-36'6,"0"36"2,-1 0 8,1 0-7,0 0-1,35 0 8,-36 0-7,36 0-2,35 0 2,36 0-3,-1 0 4,54 0-3,17 0 3,-18 0-4,71 0 3,-53 0-2,18 0 2,-1 0-2,-34 0 0,17 0 5,17 0-8,19 0 5,-19 0-2,-34 0 2,35 0-1,-18 0 0,-36 0 2,19 0-3,17 0 2,-18 0-1,71 0-2,-53 0 3,18 0-2,-71 0 3,71 0-4,-36 0 5,-17 0-6,-18 0 6,0 0-6,-18 0 5,1 0-4,17 0 4,-18 0-4,-34 0 3,34 0-3,1-35 3,-36 18-2,-18 17 2,54 0-1,17 0-1,-53 0 2,0 0-2,36 0 3,-54 0-3,-34-18 3,34 18-5,1 0 5,-1 0-4,-34 0 7,52 0-10,-18 0 8,18 0-6,36 0 6,17 0-5,18 0 2,-18 0 0,35 0 1,-52 0-2,17 0 1,18 0 0,-54 0 0,54 0 1,-35 0-2,-18 0 2,52 0 1,-17 0-2,-17 0-4,-1 0 6,18 0-2,-52 0 0,16 0-1,-16 0 3,-1 0-4,-71 0 5,54 0-6,0 0 6,-36 0-6,53 0 6,-35 0-6,18 0 5,-19 0-4,1 0 2,-35 0-1,17 0 3</inkml:trace>
    </iact:actionData>
  </iact:action>
  <iact:action type="add" startTime="38113">
    <iact:property name="dataType"/>
    <iact:actionData xml:id="d7">
      <inkml:trace xmlns:inkml="http://www.w3.org/2003/InkML" xml:id="stk7" contextRef="#ctx0" brushRef="#br0">10213 13106 0,'18'-18'61,"34"18"-50,37 0-4,-1-18 2,35 18-3,18 0 2,36 0 0,-18 0 0,17 0 1,-35 0-2,35 0 1,-17 0 1,-18 0-1,-17 0-1,-1 0 2,-17 0-1,53 0 0,-53 0-1,52 0 2,19 0-1,-36 0 1,18 0-2,-1-53 3,-52 53-5,18-17 5,34-1-4,-69 18 5,34-17-5,1-36 3,-36 53-3,18 0 2,-18 0 0,0 0 1,-17 0-1,17 0 0,-35 0 0,17 0 0,-34 0 0,-1 0 8,-18 0-9,1 0 9,17 0-7,-17 0 15</inkml:trace>
    </iact:actionData>
  </iact:action>
  <iact:action type="add" startTime="42218">
    <iact:property name="dataType"/>
    <iact:actionData xml:id="d8">
      <inkml:trace xmlns:inkml="http://www.w3.org/2003/InkML" xml:id="stk8" contextRef="#ctx0" brushRef="#br0">9190 15452 0,'17'0'183,"1"0"-175,0 0 1,-1 0 7,19 0-1,-19 0-6,1 0 296,17 0-289,-17 0-1,0 0-7,-1 0-1,1 0 2,-1 0-2,19 0 18,-19 0-17,1 0 8,35 0-9,-35 0 3,34 0-3,-34 0 1,53 0 0,-18 0 0,-1-18-1,1 18 4,0 0-3,0-35 0,-35 35-3,35-18 5,0 18-4,-36 0 4,36 0-5,-17 0 5,-1-18-3,0 18 2,18 0-2,-35 0 1,52 0 0,1 0 0,-54 0 0,72 0 0,-19 0 0,1 0 0,-1 0 0,18 0 0,-70 0 1,53 0-2,-18 0 2,-36 0-1,18 0 1,1 0-2,-1 0 2,18 0-3,0 0 6,-18 0-8,18 0 6,-18-17-4,18 17 5,-17 0-6,-1 0 3,0 0 0,18 0 0,0 0 1,-18 0-1,18 0 0,-35 0 0,35 0 0,0 0 0,0 0 1,-36 0-2,36 0 2,0 0-3,18 0 4,-19 0-4,19 0 4,0 0-5,-1 0 5,-35 0-4,36 0 4,0 0-3,-1 0 3,-35 0-4,18 0 4,35 0-4,-52 0 3,17 0-3,17 0 4,1 0-3,-36 0 3,36 0-2,-1 0-1,18 0 0,-35 0 2,0 0-1,0 0-1,18 0 3,-54 0-4,54 0 3,-36 0-2,18 0 3,18-35-4,-1 35 5,-17-18-6,18 18 5,17-18-4,0 18 4,-35-17-3,-18 17 3,53-18-5,-52 18 3,17 0 0,-18 0-1,0-18 1,18 18 1,0-17-2,-35 17 1,52 0 1,-35 0-1,18-18 0,53 18 0,-35-35 1,17 35-2,0-18 1,36 1-1,-36 17 4,18-36-6,17 1 5,1 35-4,-36-18 4,71 1-4,-36 17 3,18-18-1,53-35-1,-53 35 1,36-17 2,-54 35-3,54-17 2,-19-19-1,-34 1 1,34 17-1,-69 18-2,34-17 2,-70 17 1,18-36-2,-54 36 2,19 0 0,-19 0-3,1 0 3,17-17-2,18 17 19,-35 0-20,17 0 4,0-18-4,0 18 5,1 0-6,-1 0 5,-17 0-4,17 0 3,18 0-2,-35 0 11,-1 0-11,18 0 1,-17 0 0,17 0 8,1 0-8,-19 0-1,1 0 2,0 0-1</inkml:trace>
    </iact:actionData>
  </iact:action>
  <iact:action type="add" startTime="46492">
    <iact:property name="dataType"/>
    <iact:actionData xml:id="d9">
      <inkml:trace xmlns:inkml="http://www.w3.org/2003/InkML" xml:id="stk9" contextRef="#ctx0" brushRef="#br0">4586 13035 0,'35'0'63,"-17"0"-54,53 0 1,17 0-6,71 0 8,70 0-5,0 0 1,71 0-1,-35 0 3,-1 0-5,-35 0 4,-52 0-2,-54 0 2,-17 0-2,-35 0 4,-1 0-3,-52 0-3,0 0 4,34-18 8,-34 18-1,-18-17-10,35 17 5,-17 0-4,0 0 3,35-18-5,-18 1 4,0 17-2,-17 0 4,17 0-4,-17 0 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17:40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39">
    <iact:property name="dataType"/>
    <iact:actionData xml:id="d0">
      <inkml:trace xmlns:inkml="http://www.w3.org/2003/InkML" xml:id="stk0" contextRef="#ctx0" brushRef="#br0">8502 3810 0,'35'0'77,"-17"-18"-61,35 18-7,17-35 7,1 17-4,-18 18-7,17 0 1,36 0 1,0 0 4,-18 0-5,53 0 4,-52 0-5,34 0 5,0 0-4,-34 0 4,-1 0-3,0 0 2,0 0-2,18 0 1,0 0 0,0 0 0,-18 0 1,35 0-2,1-17 1,-36 17 1,0 0-2,0 0 1,-35 0 1,0 0-2,35 0 3,-17 0-4,0 0 4,-54 0-4,54 0 4,-1 0-3,-17 0 5,35 0-10,-35 0 8,36 0-4,-1 0 4,18 0-4,-1 0 2,-34 0 0,17 0 0,0 0 0,-17-18 0,-1 18 0,107 0 24,-107 0-29,-34 0 2,34-35 5,1 35-3,-1 0 2,19 0-2,-1 0 2,0 0-2,-17 0 3,-1 0-3,-17 0 2,35 0-3,-17 0 4,-1 0-5,18 0 6,-35 0-5,36 0 11,-36 0-14,70-18 0,-35 1 7,71 17-3,-71-18 2,0 18-1,1 0 0,-37 0 0,37-35-1,-19 35 1,1 0 0,-18 0 1,0 0-1,-1 0-1,19 0 3,-36 0-4,36 0 3,17 0-1,0 0 1,0 0-3,1 0 4,16 0-4,-52 0 4,36 0-5,34 0 4,-52 0-1,17 0 0,0 0-1,-17 0 2,-36 0-1,35 0-1,1 0 3,-18 0-2,0 0 0,0 0-1,17 0 2,-34 0-2,34 0 3,-17 0-4,-18 0 3,53 0-2,-35 0 4,18 0-5,17 0 2,-53 0-1,54 0 2,-19 0-2,1 0 2,-1 0-2,18 0 2,1 0-2,-19 0 1,18 0 0,18 0 0,-18 0 1,36 0-2,-1 0 2,54 0-1,-54 0 0,1 0 0,-18 0-1,-1 0 2,1 0-1,141 0 9,-123 0-12,-19 0 6,72 0-5,-54 0 3,1 0-1,17 0 0,-18 0-2,-34 0 4,34 0-4,1 0 3,-36 0-1,0 0 0,-18 0 0,1 0 0,-18 0 0,0 0 0,17 0 0,1 0 0,-36 0 1,18 0-2,0 0 4,-35 0-6,35 0 5,-18 0-4,18 0 3,17 0-2,-17 0 2,0 0-2,0 0 3,-18 0-4,1 0 11</inkml:trace>
    </iact:actionData>
  </iact:action>
  <iact:action type="add" startTime="24609">
    <iact:property name="dataType"/>
    <iact:actionData xml:id="d1">
      <inkml:trace xmlns:inkml="http://www.w3.org/2003/InkML" xml:id="stk1" contextRef="#ctx0" brushRef="#br0">12400 6297 0,'18'0'142,"17"0"-132,-17 0-2,-1 0-2,54 0 3,-1 0-2,-17 0 4,36 0-6,-37 0 5,19 0-3,-18 0 3,-18 0-5,36 0 4,-54 0-1,19 0 0,-1 0-1,0 0 1,-17 0 0,17 0 0,18 0 1,0 0-1,-35 0 1,35 0-3,-18 0 3,0 0-1,-17 0 1,-1 0-3,19 0 3,-19 0-1,19 0 8,-19 0-8,1 0 8,35 0-9,-36 0 2,36 0-2,36 0 3,-54 0-4,88 0 2,-70 0 0,71 0 1,-36 0-2,35 0 2,1 0 3,-18 0-10,-18 0 7,106 0 0,-88 0-1,17 0 0,1 0 0,17 0-1,-18 0 2,1 0-2,52 35 3,-35-35-4,71 18 5,0-18-6,-36 0 6,0 0-5,36 0 3,-71 0-2,0 0 0,-17 0 2,-36 0-1,-35 0-1,17 0 1,-34 0 1,-1 0-1,18 0 0,-36 0 0,36 0 0,18 0 0,-53 0 1,52 18-2,-35-18 3,-17 0-5,17 0 4,-17 0-3,17 17 5,-17-17-5,-1 0 11,1 0-9,0 18-1,-1-18 9,19 0-6,-1 18 21</inkml:trace>
    </iact:actionData>
  </iact:action>
  <iact:action type="add" startTime="37118">
    <iact:property name="dataType"/>
    <iact:actionData xml:id="d2">
      <inkml:trace xmlns:inkml="http://www.w3.org/2003/InkML" xml:id="stk2" contextRef="#ctx0" brushRef="#br0">21431 9596 0,'18'0'113,"0"0"-104,17 0-4,0 0 12,-17 0-9,17 0 0,-17 0-1,17 0 1,0 0 1,18 0 0,0 0-2,0 0 3,17 0-4,-17 0 3,36 0-1,-1 35 1,0-18-2,-35 1 2,0-18-4,17 0 7,1 35-7,-53-35 6,-1 0-6,18 0 4,-17 0-1,0 18 23,17-18-7,-17 0-8,-1 0-8,1 0 9,0 0-10,-1 0 1,19 0 0,-1 0 1,18 18 7,17-18-10,-34 17 5,16 1-6,19-18 6,-36 18-6,53-18 5,-52 0-4,-19 17 3,1-17-2,17 0 2,-17 0-2,0 0 11,17 0 5,-17 0 9,34 0-23,-34 0-2,53 0 2,-54 0-1,71 0 1,-17 0-3,-18 0 4,0 0-4,0 0 5,0 0-6,-18 0 5,0 0-4,1 0 3,-1 0-2,0 0 1,-17 0 9,-1 0-11,1 0 19,0 0-10,17 0 12,-17 0-11,-1 0 47,36 0-56,-53-17 9,-18 34 113,-34 36-121,16-18 0,-87 54-1,35-36 2,-18 17-2,-35-17 3,17 18-4,54-19 2,-19 37-1,37-72 2,16 36-1,-17-35-1,18-1 1,0 19 1,35-19-2,-18 1 1,0 17 1,1-17-2,-1 0 9,18-1-7,-17 1-2,-1 0 3,18 17-4,-18-35 4,1 17-4,17 1 4,-18 0-4,0 17 5,1 18-6,-1-35 6,-17 17-6,17 0 5,-17 18-4,0-18 2,-1 1 1,-17 16-1,53-34 0,-17 0 0,-1 17 1,-17 0-2,17 1 2,1-19 7,-1 1-9,0 0 2,1-1-2,-1 18 3,-17 1-4,-1-1 5,19 0-5,-18 1 3,17-36-3,-17 52 5,-18-16-8,17-19 7,1 1-3,35 0 1,-17-1 0,-19 1 0,36 0 1,-17-1-2,-19 18 1,36-17 1,-17 0-2,-1 17 2,-17 0 7,35-17-8,0 0 11,0-1-12,-18 36 7,18-35-5,-17 35-3,-19 0 4,19 0-3,-1 17 3,-35 18-5,35-52 5,1 16-3,-1 1 2,0-17 8,1-19-10,17-34 89,0-1-89,0-35 9,0 35 1,-18-34-7,1 34 2,17-17-3,-36-18 0,36 35-3,-17-17 2,-1-18 1,0 18-1,18-18 0,-35 0-1,35 0 2,-35-18-1,0 54 0,-1-54 0,-17 18 0,36 0-1,-19-17 2,1 17-2,0 0 5,17 0 3,18 0-13,-35 0 1,35-17 9,0 17-7,-18-18 4,18 18-3,0-17 3,0 17 4,0 0-11,0 0 7,0 0-1,0 18 0,0-36 0,0-17 1,0 53-2,0-18 2,0-18-2,0 18 3,0 36-3,0-54 1,0 36 0,0 0 1,0-1-3,0 1 3,0 0-3,0-1 5,0 1 5,0 0-1,18 17 0,-18 1-8,18-1 4,-18 0-6,0 1 4,35-1-1,-17-17 8,-1 17 1,-17-17-1,0 17-9,35 1 1,-17-1 9,-18 0-11,0 1 5,0-1 5,18-17-11,-1 17 12,1 0 0</inkml:trace>
    </iact:actionData>
  </iact:action>
  <iact:action type="add" startTime="40076">
    <iact:property name="dataType"/>
    <iact:actionData xml:id="d3">
      <inkml:trace xmlns:inkml="http://www.w3.org/2003/InkML" xml:id="stk3" contextRef="#ctx0" brushRef="#br0">22490 9895 0,'-36'36'1,"-17"-1"8,18 0 0,-18 18-2,-17 18 2,-19 35 0,37-1-3,-19 1 4,-17 0-4,0 18 4,70-72-3,0 19 2,-17 0-2,35-36 2,0-18 7,18-17 40</inkml:trace>
    </iact:actionData>
  </iact:action>
  <iact:action type="add" startTime="40513">
    <iact:property name="dataType"/>
    <iact:actionData xml:id="d4">
      <inkml:trace xmlns:inkml="http://www.w3.org/2003/InkML" xml:id="stk4" contextRef="#ctx0" brushRef="#br0">22913 10213 0,'-35'70'6,"-18"1"1,0-18 2,-35 53-1,17-36 0,-35 36 1,18-53-3,-35 35 4,34 0-3,19-17 1,-36 0 0,71-54 1,17 36-2,0-35 2,18-1-3,0-70 67,53-17-65,-17 17 1</inkml:trace>
    </iact:actionData>
  </iact:action>
  <iact:action type="add" startTime="40993">
    <iact:property name="dataType"/>
    <iact:actionData xml:id="d5">
      <inkml:trace xmlns:inkml="http://www.w3.org/2003/InkML" xml:id="stk5" contextRef="#ctx0" brushRef="#br0">23266 10266 0,'0'0'0,"-18"35"4,-35 53 6,18 18-3,-53 0 2,-1 0 0,54-36-2,-18-17 1,-35 53 1,53-53-1,0-18-1,17-35 3,0 36-4,18-19 6,-17-17 82</inkml:trace>
    </iact:actionData>
  </iact:action>
  <iact:action type="add" startTime="43810">
    <iact:property name="dataType"/>
    <iact:actionData xml:id="d6">
      <inkml:trace xmlns:inkml="http://www.w3.org/2003/InkML" xml:id="stk6" contextRef="#ctx0" brushRef="#br0">3704 15752 0,'18'0'103,"70"0"-96,0 0 1,89 0 0,-36 0 0,35 0 0,71 0-1,-18 0 3,-17 0-3,-36 0 2,1 0-3,-71 0 4,-1 0-4,-52 0 4,-17 0-3,17 0 2,-36 0 26,18 0-23,-17 0 5,17 0-9,18 0-2,18 0 4,-1 0-3,19 0 1,-36 0 0,35 0 1,-53 0-2,18 0 4,-35 0-6,-1 0 4,1 0-2</inkml:trace>
    </iact:actionData>
  </iact:action>
  <iact:action type="add" startTime="49572">
    <iact:property name="dataType"/>
    <iact:actionData xml:id="d7">
      <inkml:trace xmlns:inkml="http://www.w3.org/2003/InkML" xml:id="stk7" contextRef="#ctx0" brushRef="#br0">22684 15469 0,'17'0'69,"107"0"-58,52 36-5,71-19 3,-18 1-3,106 35 5,-17-53-6,-1 0 6,1 0-6,-1 0 5,-17 0-3,-35 0 1,-36 0 0,-70 0-1,17 0 2,-70 0 0,18 0-1,-36 0-1,71 0 1,-54 0 0,1 0 0,-18 0 2,36 0-2,-71 0-1,70 17 1,-34 1-1,-19-18 3,18 18-4,0-18 4,18 53-4,-35-53 5,-53 0-6,17 0 4,-18 0-2</inkml:trace>
    </iact:actionData>
  </iact:action>
  <iact:action type="add" startTime="65388">
    <iact:property name="dataType"/>
    <iact:actionData xml:id="d8">
      <inkml:trace xmlns:inkml="http://www.w3.org/2003/InkML" xml:id="stk8" contextRef="#ctx0" brushRef="#br0">22613 11712 0,'18'0'135,"-18"-35"-127,0-36 8,0 18-1,0 18-8,0-18 4,0-17-6,0 17 5,0 18-4,0-36 5,0 18-6,0 18 4,0-36-1,0 18 1,0 18-3,0 0 2,0-36 0,0 18 9,0 36-10,0-19 2,0 19-2,0-1 2,0-17 8,0 17-10,0 1 4,0-19-6,0 19 10,0-1-3,0 0-9,0 1 8,0-1-6,0 0 12,0 1-8,0-1-2,0 0 9,0-17 0,0 0 0,0-18-8,0 35 8,-18-35-8,18 36 0,-18-18 1,18 17-1,0 0 1,0-35-3,-35 18 4,35 17-4,0 1 4,0-18-4,0 17 3,0 0-1,-18-17 0,18 17-1,0-17 2,0 17-1,0 1 1,0-1-2,0 0 18,0-17-10,0 18 10,0-1-8,0 0-4,0 1 5,0-1-12,0-17 10,0 17 0</inkml:trace>
    </iact:actionData>
  </iact:action>
  <iact:action type="add" startTime="69126">
    <iact:property name="dataType"/>
    <iact:actionData xml:id="d9">
      <inkml:trace xmlns:inkml="http://www.w3.org/2003/InkML" xml:id="stk9" contextRef="#ctx0" brushRef="#br0">22595 11677 0,'0'-18'5,"0"1"27,0-1-5,0 0-6,0 1 27,0-1-31,0 0 0,0 1-1,0-1 0,0-17-10,0 17 21,0 1-22,0-1 6,0 0-6,0 1 5,0-19 5,0 19-8,0-1 10,0 1-10,0-1 2,0 0-2,0 1 10,0-1-9,0 0 10,0 1-13,0-19 27,0 19-16,0-1 9,0-17-9,0 17 8,0 1-16,0-1-1,0 0 1,0 1 1,0-36 14,0 35 34,0-17-17,-17 17-8,17 1-15,0-1-10,0 0 0,0 1 1,-18-1 9,0 0-9,18 1 0,0-36 7,0 18 1,0-1-6,0 1 5,0 17-8,0 1 4,0-1-6,0 0 6,0 1-6,0-1 5,0 0 5,0-17-7,0 18 15,0-1-7,0 0 0,0 1-8,-17-19 1,17 19 7,0-1-7,0 0 7,0-17-10,0 18 4,-18-1-3,18-17 9,0 17-7,0 0 14,0-17-6,-17 35-9,17-18 0,0 1 17,0-1-4,0 1-4,0-1-1,0-17 1,0 17-11,0 0 4,0-17-4,0 17 10,0 1-6,0-1-4,0-17 12,0 17-4,0 1 11,0-1 15,0 0-23,0-35 14,0 18-7,0 17-14,0 1-4,0-1 4,0-17-5,0 0 12,0 17-9,0 0 9,0 1-10,0-1 9,0 36 272</inkml:trace>
    </iact:actionData>
  </iact:action>
  <iact:action type="add" startTime="72424">
    <iact:property name="dataType"/>
    <iact:actionData xml:id="d10">
      <inkml:trace xmlns:inkml="http://www.w3.org/2003/InkML" xml:id="stk10" contextRef="#ctx0" brushRef="#br0">22701 12418 0,'0'35'198,"0"-17"-172,0-1-11,0 1-9,0 0 13,0-1-5,0 1 2,0 0-8,0-1 16,0 1-1,0 17-13,0 0 11,0-17-10,0 17-6,0-17 6,0 17-6,0-17 5,0-1 6,0 1 0</inkml:trace>
    </iact:actionData>
  </iact:action>
  <iact:action type="add" startTime="73591">
    <iact:property name="dataType"/>
    <iact:actionData xml:id="d11">
      <inkml:trace xmlns:inkml="http://www.w3.org/2003/InkML" xml:id="stk11" contextRef="#ctx0" brushRef="#br0">22684 13282 0,'17'0'257,"-17"18"-249,0-1-2,0 1 3,0 0-2,0 17 9,0-17-6,0-1 4,18 1 11,-18-1 70,0 1-86,-18-18 6,1 0-5,-1 0-2,0 0-3,1 0 4,17-18 129</inkml:trace>
    </iact:actionData>
  </iact:action>
  <iact:action type="add" startTime="74688">
    <iact:property name="dataType"/>
    <iact:actionData xml:id="d12">
      <inkml:trace xmlns:inkml="http://www.w3.org/2003/InkML" xml:id="stk12" contextRef="#ctx0" brushRef="#br0">22895 13264 0,'18'0'53,"-18"36"13,0-19-27,0 1-6,-18 0-9,18-1-8,0 1-8,0 0-1,0 34 17,0-34 17,0 17-26,0-17 105,18-18-104,17 0 0,0 0-8</inkml:trace>
    </iact:actionData>
  </iact:action>
  <iact:action type="add" startTime="76128">
    <iact:property name="dataType"/>
    <iact:actionData xml:id="d13">
      <inkml:trace xmlns:inkml="http://www.w3.org/2003/InkML" xml:id="stk13" contextRef="#ctx0" brushRef="#br0">22595 13300 0,'0'-18'22,"36"18"108,-19 0-113,19 0-3,-19 0-4,1 0-4,17 0 4,-17 0-4,-1 0 3,19 0 25,-19 0 100,-17 18-111,0-1-13,0 1 20,-17 0 2,-1-1-16,0 1 1,-17 0-1,-18-18-9,36 35 3,-19-35-3,19 0 0,-1 0 18,0 0 182</inkml:trace>
    </iact:actionData>
  </iact:action>
  <iact:action type="add" startTime="77566">
    <iact:property name="dataType"/>
    <iact:actionData xml:id="d14">
      <inkml:trace xmlns:inkml="http://www.w3.org/2003/InkML" xml:id="stk14" contextRef="#ctx0" brushRef="#br0">22789 13370 0,'0'18'145,"0"17"-95,0-17-41,18 17 5,17 0 1,-17-17-6,17 35-2,-35-35 2,53 17-1,18 0 1,17-17 7,-35-1-9,17 19 2,-34-36-3,34 17 4,1-17-3,-54 0 3,54 0-5,-18 0 5,-35 0-4,-1 0 4,18 0-5,1 0 12,-1 0-9,-17 0 7,-1 0-8,1 0 2,17 0 2,18 0 5,-18 18-11,1-18 3,34 18 0,-17-1 1,18 19-2,-1-19 3,-52-17-3,35 18 3,-18-18-5,0 35 6,1-35-6,-1 18 24,-17-1-16,-1 1-6,1-18 2,-1 35-2,1 1 1,17 16 0,1-34 0,-1 35 0,0 18 0,18-36 1,35 18-2,-52-36 2,-36 1-2,35 0 2,-17-1 7,17 19 407,0-1-414,18-17-3,-53-1 4,71 18-4,-54-17 4,1-18 5</inkml:trace>
    </iact:actionData>
  </iact:action>
  <iact:action type="add" startTime="85428">
    <iact:property name="dataType"/>
    <iact:actionData xml:id="d15">
      <inkml:trace xmlns:inkml="http://www.w3.org/2003/InkML" xml:id="stk15" contextRef="#ctx0" brushRef="#br0">13741 15628 0,'0'-18'22,"0"1"3,0-1-18,17 18 3,1 0-4,53 0 4,17-35-4,35 35 5,89 0-6,52 0 6,54 0-6,-36 0 6,89 0-5,-19 0 4,72 0-5,-1 0 4,-158 0-2,-36 0 3,-53 0-3,-52 0 2,-36 0-2,-17 0 1,-36 0 0</inkml:trace>
    </iact:actionData>
  </iact:action>
  <iact:action type="add" startTime="87319">
    <iact:property name="dataType"/>
    <iact:actionData xml:id="d16">
      <inkml:trace xmlns:inkml="http://www.w3.org/2003/InkML" xml:id="stk16" contextRef="#ctx0" brushRef="#br0">3475 17974 0,'17'0'69,"54"0"-61,17 0 1,0 0-1,89 0 0,-1 0 0,36 0-1,17 0 3,36 0-3,52 0 2,-17 0-2,53 0 5,-36 0-6,-87 0 2,-54 0-2,0 0 4,-70 0-4,-53 0 5,0 0-6,0 0 6,-35-18 3,17 18 9,18-35-14,0 35-2,17 0 1,36-18 0,18 18 0,17 0 1,-53 0-2,18 0 3,-71 0-4,0 0 3,-17 0-2</inkml:trace>
    </iact:actionData>
  </iact:action>
  <iact:action type="add" startTime="88974">
    <iact:property name="dataType"/>
    <iact:actionData xml:id="d17">
      <inkml:trace xmlns:inkml="http://www.w3.org/2003/InkML" xml:id="stk17" contextRef="#ctx0" brushRef="#br0">8079 18609 0,'17'0'103,"1"0"-78,17 0-17,0 0 0,18 0 0,18 0-1,17 0 1,0 0 1,36 0-2,-1 0 4,54 0-6,-54 0 7,53 0-6,-70 0 3,53 0-3,-35 0 4,-19 0-4,-16 0 4,-37 0-5,1 0 7,18 0-8,-53 0 7,17-18 1,0 18-10,18 0 5,0 0 2,18 0 0,-19 0-1,37 0 0,34 0-2,1 0 4,17 0-2,17 0-1,36 0 0,-70 0 2,-1 0-2,54 0 2,-71-35-3,-1 35 4,1-35-3,-17 17 3,-1 18-3,18 0 2,-54 0-3,37 0 3,-19 0-2,18 0 3,1 0-4,34 0 3,-35-17-2,0 17 2,18 0-1,0 0 0,18 0 1,34 0-2,-52 0 2,18 0-2,-1 0 1,18 0-1,-17 0 3,-1 0-4,18 0 4,18 0-2,-35 0 1,52-36-3,-53 36 4,1-53-5,-36 53 6,0 0-5,18-17 3,-18 17-3,0-36 3,36 36-1,52 0 0,-52 0 0,52 0 0,-52 0 0,-36 0 0,0 0 0,-17 0-1,-54 0 1,1 0 0,35 0 2,-36-17 5,19 17 5,-1-18-6,36 1-8</inkml:trace>
    </iact:actionData>
  </iact:action>
  <iact:action type="add" startTime="90536">
    <iact:property name="dataType"/>
    <iact:actionData xml:id="d18">
      <inkml:trace xmlns:inkml="http://www.w3.org/2003/InkML" xml:id="stk18" contextRef="#ctx0" brushRef="#br0">22983 18256 0,'53'0'70,"88"0"-63,159 0 4,18 0-5,246 0 1,230 0 2,106-35-2,-107-36 3,19-52-4,-107 17 5,-264 53-5,-176 18 4,-89 17-4,-88-17 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26:43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10">
    <iact:property name="dataType"/>
    <iact:actionData xml:id="d0">
      <inkml:trace xmlns:inkml="http://www.w3.org/2003/InkML" xml:id="stk0" contextRef="#ctx0" brushRef="#br0">3263 3563 0,'-17'-18'82,"17"1"-63,0-1-4,35 18-8,-18 0 9,1 0-7,35 0-2,-35 0 3,35 0-3,-18 0 1,18 0 1,35 0 4,-17 0-11,34 0 9,-34 0-7,52 0 6,-34 0-3,-1 0 2,0 0-2,-17 0 0,17 0 1,-35 0 1,0 0-2,35 0 1,-18 0 0,1 0 1,-18 0-1,0 0 0,0 0-1,-36 0 2,54 0-1,-18 0-1,-36 0 2,36 0-4,-17 0 5,-1 0-3,18 0 4,35 0-6,0 0 5,0 0-4,1 0 4,-19 0-3,18 0 2,0 0-3,1 0 3,-19 0-2,1 0 2,-18 0-1,0 0 0,0 0 0,-18 0-1,18 0 3,-36 0-3,19 0 2,-1 0-2,18 0 2,-18 0 8,-17 0-11,-1 0 4,1 0-4,0 0 3,17 0-1,0 0 1,18 0-3,18 0 3,-1 0-1,-52 0-1,35 0 2,-18 0-2,0 0 10,-17 0-10,0 0 11,17 0-11,-17 0 1,-1 0-1,1 0 2,-1 0-1,1 0 23,17 0 186,1-18-207,-1 18 12,0 0-5,0 0-8,18 0-4,0 0 3,-35 0 1,35 0-1,-35 0 9,17 0-11</inkml:trace>
    </iact:actionData>
  </iact:action>
  <iact:action type="add" startTime="15712">
    <iact:property name="dataType"/>
    <iact:actionData xml:id="d1">
      <inkml:trace xmlns:inkml="http://www.w3.org/2003/InkML" xml:id="stk1" contextRef="#ctx0" brushRef="#br0">25576 3104 0,'18'0'79,"35"18"-62,-35-18-16,34 18 3,19-18 7,70 17 8,-70 1-12,35-18 0,-36 35-2,36-35 6,-18 18-5,36 17 4,-1-35-4,-35 18 3,36-18-2,-18 35 4,-18-35-6,0 18 7,-17-18-8,34 0 6,-34 0-4,52 17 4,-17-17-3,18 0 1,-1 0 0,54 0 1,-19 18-2,-17-18 1,1 0-1,34 0 1,-17 0 2,17 0-3,-35 0 2,-17 0-2,52 0 3,-53 0-4,-34 0 2,-19 0-1,-17 0 3,-35 0-6,-1 0 6,1 0 8,0 0 52,-1 0-61,1 0 8,17 0-3,-17 0 4,17 0-9,-35-18-4,18 18 5,-1-17-3</inkml:trace>
    </iact:actionData>
  </iact:action>
  <iact:action type="add" startTime="20482">
    <iact:property name="dataType"/>
    <iact:actionData xml:id="d2">
      <inkml:trace xmlns:inkml="http://www.w3.org/2003/InkML" xml:id="stk2" contextRef="#ctx0" brushRef="#br0">12594 2910 0,'18'0'183,"-36"18"-174,1 0-3,-1 17 6,-17 18-7,-1 0 3,-52 53 0,53-71 1,0 18-3,-1 0 3,-52 17-2,53-34 2,-71 52-1,71-71 0,-53 72 0,17-36 0,-17-1 0,52-16 10,19-1-16,-18 0 1,-1-17 7,19 0 7</inkml:trace>
    </iact:actionData>
  </iact:action>
  <iact:action type="add" startTime="21381">
    <iact:property name="dataType"/>
    <iact:actionData xml:id="d3">
      <inkml:trace xmlns:inkml="http://www.w3.org/2003/InkML" xml:id="stk3" contextRef="#ctx0" brushRef="#br0">11377 2910 0,'0'-17'60,"18"17"-36,17 0-16,0 0 0,18 0 3,159 106 8,-89-71-15,-17 35 3,53-34 1,-36 34 1,-17-34-2,-35-1 2,-18-18-3,-36 1 5,1-18-3,0 0-2,-18 18 1,35-18 114,-17 0-105</inkml:trace>
    </iact:actionData>
  </iact:action>
  <iact:action type="add" startTime="22883">
    <iact:property name="dataType"/>
    <iact:actionData xml:id="d4">
      <inkml:trace xmlns:inkml="http://www.w3.org/2003/InkML" xml:id="stk4" contextRef="#ctx0" brushRef="#br0">13476 3016 0</inkml:trace>
    </iact:actionData>
  </iact:action>
  <iact:action type="add" startTime="23124">
    <iact:property name="dataType"/>
    <iact:actionData xml:id="d5">
      <inkml:trace xmlns:inkml="http://www.w3.org/2003/InkML" xml:id="stk5" contextRef="#ctx0" brushRef="#br0">13441 3016 0,'-35'18'62,"35"0"-21,0-1-17,-18 1-17,36-18 274,17 0-266,-35-18 2,17 1-1,1 17 0,0 0-1,-18-18 26,0 0 95,17 18-97,1 0-30</inkml:trace>
    </iact:actionData>
  </iact:action>
  <iact:action type="add" startTime="24724">
    <iact:property name="dataType"/>
    <iact:actionData xml:id="d6">
      <inkml:trace xmlns:inkml="http://www.w3.org/2003/InkML" xml:id="stk6" contextRef="#ctx0" brushRef="#br0">13353 2946 0,'-18'0'238,"18"17"-205,0 1 176,0 0-192,0-1 15,0 1-18,18 0 3,-18-1-10,17-17 138,1 18-24,0-18-114,17-18 28,-18 18-4,1-17 103,17-1 211,-35 0-329,0 1 8,18-1-17,0 18 1,-18-18 24,0 36 335,0 0-359,0-1 3,-18 19-6,18-1 5,-18 18-5,18-36 6,0 36-6,0-35 5,-35 35-4,35-18 3,0 18-1,0-35 0,0 17-1,-18 18 1,18-18 0,0-17 1,0-1-1,0 19 0,0-19 16,0 1-7,0 0 1,-17-1-2,17 1 62,-18-18-30,1 0 1,-1 0-10,-17 0-31,35-18 56,0-17-40,0 17-15,0 1 6,0-36-8,0 35 2,17 0 8,19 1-10,-36-1 1,17 1-1,18 17 19,-17 0 5,0 0-16,-1 0-7,1 0 9,0-18 102</inkml:trace>
    </iact:actionData>
  </iact:action>
  <iact:action type="add" startTime="30695">
    <iact:property name="dataType"/>
    <iact:actionData xml:id="d7">
      <inkml:trace xmlns:inkml="http://www.w3.org/2003/InkML" xml:id="stk7" contextRef="#ctx0" brushRef="#br0">11942 5397 0,'-18'18'14,"18"17"10,-18-35-16,1 36 1,-36 17-3,35-36 5,-35 36-6,35-18 5,-34 54-4,16-36 4,19-18 2,-1 18-7,0-53 0,18 17 5,-17 1-4</inkml:trace>
    </iact:actionData>
  </iact:action>
  <iact:action type="add" startTime="31330">
    <iact:property name="dataType"/>
    <iact:actionData xml:id="d8">
      <inkml:trace xmlns:inkml="http://www.w3.org/2003/InkML" xml:id="stk8" contextRef="#ctx0" brushRef="#br0">11571 5450 0,'-18'0'69,"18"36"-61,0-1 0,36 53-1,17-35 1,-18 18 0,18 17 2,35-18-5,-53-34 5,18 17-4,-35-18 6,0-35-8,-1 17 7,1-17 108</inkml:trace>
    </iact:actionData>
  </iact:action>
  <iact:action type="add" startTime="31985">
    <iact:property name="dataType"/>
    <iact:actionData xml:id="d9">
      <inkml:trace xmlns:inkml="http://www.w3.org/2003/InkML" xml:id="stk9" contextRef="#ctx0" brushRef="#br0">12435 5697 0,'0'18'28,"0"17"-17,-17 53-6,17-52 3,-18 34 0,-35 18 0,53-17 0,0-36 0,0 36 0,0-36 0,0 18 0,0 0 0,0-35 2,0 35-3,0-18 2,18-18 6,-1 1-8,1-18 3,0 0 7,17 0-11,-17 0 2,-1 0-1,19 0 10,-19 0-8,1-18 30</inkml:trace>
    </iact:actionData>
  </iact:action>
  <iact:action type="add" startTime="32737">
    <iact:property name="dataType"/>
    <iact:actionData xml:id="d10">
      <inkml:trace xmlns:inkml="http://www.w3.org/2003/InkML" xml:id="stk10" contextRef="#ctx0" brushRef="#br0">12806 5927 0,'0'17'56,"0"19"-50,0-1 2,0 35 0,0-52-1,0 35 1,0-35 0,0 17-1,0 0 3,0 0 15,17-17-10,1-18 66,-18-18-33</inkml:trace>
    </iact:actionData>
  </iact:action>
  <iact:action type="add" startTime="33312">
    <iact:property name="dataType"/>
    <iact:actionData xml:id="d11">
      <inkml:trace xmlns:inkml="http://www.w3.org/2003/InkML" xml:id="stk11" contextRef="#ctx0" brushRef="#br0">12894 6121 0,'0'-18'44,"18"18"7,17 0-42,18 0-2,35 0 0,18 18 1,-18-18 0,53 0 1,-53 0-2,-35 0 3,18 0-4,-36 0 4,-17 0-4,-18 17 165</inkml:trace>
    </iact:actionData>
  </iact:action>
  <iact:action type="add" startTime="34041">
    <iact:property name="dataType"/>
    <iact:actionData xml:id="d12">
      <inkml:trace xmlns:inkml="http://www.w3.org/2003/InkML" xml:id="stk12" contextRef="#ctx0" brushRef="#br0">13758 6050 0,'18'-18'110,"17"18"-86,-17 0-14,35 0-4,0 0 3,-18 0-3,53 0 5,-53 0-5,18 0 3,-35 0 14,0 0-13,-18 18-4,0 0 19,0 17-18,0 0 10,0 1 1,0-1-11,-53 18 0,35-53 1,-17 35 0,0-17-1,-18 17 3,35-35 14,0 0 54,1 0-70,17-18 32,0 1-32</inkml:trace>
    </iact:actionData>
  </iact:action>
  <iact:action type="add" startTime="35099">
    <iact:property name="dataType"/>
    <iact:actionData xml:id="d13">
      <inkml:trace xmlns:inkml="http://www.w3.org/2003/InkML" xml:id="stk13" contextRef="#ctx0" brushRef="#br0">14411 5927 0,'0'17'13,"-18"1"-2,1 0 3,17 17 24,-18-18-29,0 1 23,18 17-15,0-17 7,0 0-6,-35-1-3,35 1-9,0 0 5,0-1-6,0 1 5,0 0 5,0-1 34,0 1-18,53-1-7,-35-17-17,17 0 9,0 0 95,-17 0-86</inkml:trace>
    </iact:actionData>
  </iact:action>
  <iact:action type="add" startTime="36154">
    <iact:property name="dataType"/>
    <iact:actionData xml:id="d14">
      <inkml:trace xmlns:inkml="http://www.w3.org/2003/InkML" xml:id="stk14" contextRef="#ctx0" brushRef="#br0">14517 5856 0,'17'0'54,"19"0"-45,-19 0-3,36 0 3,-35 35 1,35 18 5,-36-35-9,1 17 4,-18 0-3,35 1 1,-17-1-1,-18-17 2,18 17-2,-18-17 2,35 35-2,-35-36 19,0 1-19,0-1 4,0 1 3,0 0-8,0-1 11,-18 19-2,-17-19-12,17 1 1,-70 35 6,88-36-2,-53 1 0,18 17 0,17-17 0,1-18 0</inkml:trace>
    </iact:actionData>
  </iact:action>
  <iact:action type="add" startTime="55386">
    <iact:property name="dataType"/>
    <iact:actionData xml:id="d15">
      <inkml:trace xmlns:inkml="http://www.w3.org/2003/InkML" xml:id="stk15" contextRef="#ctx0" brushRef="#br0">14587 3422 0,'36'0'487,"34"0"-477,18 0-4,1 0 4,-1 0-4,0 0 4,0 0-4,-17 0 3,-18 0-1,17 0-1,-35 0 1,1 0 0,-1 0 1,-17 0-1,17 0 0,-17 0-1,-1 0 0,18 0 2,-17 0 0,17 0-2,1 0 3,-1 0-4,36 0 5,-54 0 6,71 0-15,-17 0-1,35 0 11,-36 0-7,18 0 6,-17 0-6,17 0 6,-70 0-5,35 0 3,-18 0-3,-17 0 2,17 0 0,18 0 0,-18 0 0,53 0 0,1 0 0,16 0-1,1 0 2,18 0-1,-1 0 1,1 0-2,-19 0 2,1 0-3,0 0 4,18 0-3,-54 0 3,36 0-4,-18 0 6,36 0-8,34 0 7,19 0-6,-36 0 5,0 0-4,35 0 4,1 0-4,34-35 3,-87 35-2,35-18 1,-71 18 1,0 0-1,53 0 0,-35 0 1,-18 0-2,-52 0 0,34 0 2,-17 0-2,-35 0 3,-1 0-3,19 0 1</inkml:trace>
    </iact:actionData>
  </iact:action>
  <iact:action type="add" startTime="64368">
    <iact:property name="dataType"/>
    <iact:actionData xml:id="d16">
      <inkml:trace xmlns:inkml="http://www.w3.org/2003/InkML" xml:id="stk16" contextRef="#ctx0" brushRef="#br0">25735 5838 0,'18'0'84,"70"0"-73,0 0-5,53 0 4,18 0-4,35 0 2,53 0 0,-18 0 1,36 0-2,-1 0 1,19 0 0,17 0 0,-36-70 0,1 35 0,-54 17 0,-34-17 0,-54 35 1,1 0-2,-36 0 3,-18 0-4,-34 0 4,-1 0-4,-17-18 10</inkml:trace>
    </iact:actionData>
  </iact:action>
  <iact:action type="add" startTime="103914">
    <iact:property name="dataType"/>
    <iact:actionData xml:id="d17">
      <inkml:trace xmlns:inkml="http://www.w3.org/2003/InkML" xml:id="stk17" contextRef="#ctx0" brushRef="#br0">1411 9825 0,'0'17'12,"35"-17"141,18 0-143,0 0-4,0 0 6,35 0-9,-17 0 8,35 0-5,-18 0 3,71 0-2,-18 0 1,-18 0 0,1 0 1,-18 0-2,-36 0 1,1 0 1,-1 0-1,18 0 0,-35 0-1,18 0 3,-18 0-4,17 0 4,-17 0-5,35 0 6,-17 0-5,17 0 5,-35 0-6,35 0 4,-35 0-3,18 0 3,-36 0-2,18 0 2,0 0-2,0 0 1,-18 0 0,36 0 1,-36 0-2,0 0 1,18 0 1,0 0-1,-18 0 0,18 0-1,0 0 2,-35 0-1,35 0 0,-36 0 0,1 0 0,17 0 16,-17 0 1,0 0-18,-1 0 2,1 0-2,-1 0 2,1 0-3,17 0 3,1 0-1,-1 0 0,0 0 0,36 0 1,-36 0-2,18 0 1,18 0 0,-19 0 0,19 0 1,-18 0-2,-18 0 2,53 0-2,-52 0 2,34 0-2,18 0 3,-35 0-5,18 0 8,17 0-10,0 0 7,0 0-4,36 0 5,-36 0-6,36 0 5,-36 0-4,35 0 3,-35 0-1,-17 0 1,17 0 0,-35 0-3,-18 0 1,18 0 2,-17 0-2,-1 0 2,-17 0 5,34 0-11,-16 0 4,34 18 1,18-18 0,36 0-1,-36 0 3,53 0-3,18 0 2,-53 0-3,0 0 4,35 0-3,-53 0 3,0 0-4,0 0 3,18 0-2,-18 0 2,1 0-2,-1 0 1,0 0 0,0 0 1,18 0-1,-18 0-1,0 0 2,-35 0-2,35 0 1,1 0 1,17 0-1,17 0-1,-35 0 0,36 0 1,-1 0 0,-35 0 0,36 0 1,17 0-3,-53 0 5,18 0-5,-18 0 3,0 0-3,-35 0 3,35 0-1,-35 0 0,18 0 0,-18 0 0,0 0 0,17 0 0,1 0 0,17 0 0,0 0 1,36 0-2,-36 0 2,35 0-2,-34 0 3,-1 0-4,0 0 5,0 0-5,-17 0 3,17 0-2,-18 0 2,19 0-2,-19 0 3,18 0-4,1 0 3,34 0-2,-35 0 2,18 0-2,0 0 2,0 0-2,53 0 2,-18 0-1,-18 0 0,53 0 0,-34 0-1,69 0 3,-34 0-3,-19 0 1,19 0-2,-36 0 3,35 0-1,-35 0 0,36 0 0,-18 0 2,-71 0-5,35 0 4,-52 0-1,-1 0 1,1 0-3,52 0 4,-34 0-4,34 0 3,18 0-2,0 0 2,36 0-2,-19 0 1,36 0 1,-35 0 7,18 0-14,34 0 3,-34 0 4,-1 0-1,-35 0 1,35 0-2,-52 0 2,-36 0-2,36 0 2,-71 0-2,35 0 8,18 0-12,-1 0 4,1 0 0,35 0 3,-17 0-4,-36 0 4,53 0-4,18 0 4,-53 0-4,52 0 3,-16 0-1,-54 0 0,18 0-1,-89 0 2,36 0 1,-35 0-5,52 0 4,19 0-3,-19 0 4,18 0-3,-35 0 1,0 0 0,0 0 19,-18 0-26,-52 0 75,-54-18-68</inkml:trace>
    </iact:actionData>
  </iact:action>
  <iact:action type="add" startTime="113285">
    <iact:property name="dataType"/>
    <iact:actionData xml:id="d18">
      <inkml:trace xmlns:inkml="http://www.w3.org/2003/InkML" xml:id="stk18" contextRef="#ctx0" brushRef="#br0">4745 6209 0,'17'18'46,"-69"-18"3,-37 0-40,19 0-3,-18 0 3,-1 0-1,-34 0 0,-18 0 0,-18 0 0,53 0 0,-52-36-1,-1 1 3,35-18-3,1 18 2,70 17-2,0 0 4,18 1-7,17-18 6,18 17-4,-18-35 5,18 35-5,0-17 1,-17-18 3,17 0-3,0-17 1,-35-1 1,35 18-1,-18 18-1,18 0 1,0-1 1,-18 19 0,18-1-3,0-17 4,0 0-4,0-18 4,18 17-3,0 1 1,-18 17-1,52-34 2,-34 52-3,17-53 5,18 0-5,35 35 3,18-70-3,53 53 4,0-36-3,35-17 2,17 17-1,-34 18-1,17 18 1,-53 0 0,18 0 0,0 17-1,-54 18 2,89-35-1,-70 17 0,-18 18-1,70 0 3,-35-35-3,-17 17 2,-19 18-2,90-53 2,-125 53-3,1 0 5,70-35-5,-53 35 5,0 0-6,0 0 3,1 0 0,-54 0 1,35 0-2,-17 0 10,-17 0-1,-1 0-9,-35 18 2,35 17-1,0-18 1,1 1-2,-19 17 1,36 1 0,0-19 1,-53 1-4,18-18 4,-18 35-2,17 0 4,19 18-6,-36-17 5,17-1-3,1 35 2,0-52-3,-18 17 3,35 18-2,-17-35 4,-18 0-6,0-1 4,0 19-2,0-19 2,0 18-1,0-17-1,0 0 1,0-1 0,0 19 1,0-19 0,0 19-2,0-19 0,0 1 10,0 35-9,0-36 9,0 19-11,0-19 6,0 1-7,0 17 6,-36 0-6,-17-17 5,-17 17-4,17 1 3,-88 17-1,53-36-1,17 36 0,-88-35 4,53 17-4,-123-17 0,17 17 2,-17 0 0,-18 36-2,71-18 2,-36 0-3,89-36 2,17 19 0,-18 16 0,71-52 1,36 0-2,-1 0 2,1 0-3</inkml:trace>
    </iact:actionData>
  </iact:action>
  <iact:action type="add" startTime="123378">
    <iact:property name="dataType"/>
    <iact:actionData xml:id="d19">
      <inkml:trace xmlns:inkml="http://www.w3.org/2003/InkML" xml:id="stk19" contextRef="#ctx0" brushRef="#br0">3475 13053 0,'35'0'63,"0"0"-54,18 0-1,0 0-1,35 0 0,-35 0 2,36 0-1,-1 0-1,18 0 2,-1 0-2,19 0 1,-1 0 0,18 0 1,18 0-1,-18 0-1,18 0 3,-18 0-3,36 0 2,-54 0-3,1 0 5,52 0-5,-70 0 4,17 0-4,-35 0 2,71 0 0,-18 0 4,-17 0-6,52 0 1,-35 0 0,71 0 1,-36 0 0,-35 0 1,18 0-2,-18 0 1,-17 0 1,-1 0 1,18 0-2,18 0-3,-53 0 4,106 0-3,-36 0 4,-17 0-3,35 0 2,-36 0-3,37 0 4,-19 0-1,0 0-2,1 0-1,-19 0 4,19 0-4,-1 0 4,1 0-4,-1 0 4,0 0-4,1 0 3,-1 0-2,1 0 2,-1 0-2,36 0 3,-18 0-4,17 0 2,1 0 1,17 0-1,1 0 0,17 0 0,-18 0 0,35 0-1,54 0 3,-36 0-3,53 0 4,18 0-5,70 0 3,-105 0-3,35 0 4,70 0-4,0 0 4,1 0-4,-1 0 3,0 0-2,-105 0 1,-1 0 0,-52 0 0,-53 0 0,-1 0 0,-70 0 2,-52 0-2,-19 0 0,-17 0-4,-35 0 8,-1 0 51,1 0-41</inkml:trace>
    </iact:actionData>
  </iact:action>
  <iact:action type="add" startTime="125707">
    <iact:property name="dataType"/>
    <iact:actionData xml:id="d20">
      <inkml:trace xmlns:inkml="http://www.w3.org/2003/InkML" xml:id="stk20" contextRef="#ctx0" brushRef="#br0">3457 15893 0,'-17'0'22,"-1"0"-5,0-18-7,18 0-5,36 1 100,52 17-96,0 0-2,88-18 2,-52 18-3,52-18 4,71-34-3,-70 34 3,34-17-4,1 17 4,0-17-4,-89-1 4,0 19-4,-34 17 3,-1-18-2,-35 18 4,0-18-6,-36 1 4,1 17-2,0 0 2,35 0-2,-1-18 2,1 18-2,36 0 1,-1 0 1,0-35 0,18 0-1,-18 35-1,0-18 2,18 18-3,-18 0 4,0 0-5,-17 0 5,-18 0-4,-18 0 5,18 0-5,-35 0 4,-1 0 52,19 0-45,52 0-7,-18 0-4,-17 0 2,35 0-1,-35 0 2,0 0-2,-17 0 3,-19 0 132</inkml:trace>
    </iact:actionData>
  </iact:action>
  <iact:action type="add" startTime="130156">
    <iact:property name="dataType"/>
    <iact:actionData xml:id="d21">
      <inkml:trace xmlns:inkml="http://www.w3.org/2003/InkML" xml:id="stk21" contextRef="#ctx0" brushRef="#br0">3669 17445 0,'18'0'15,"-1"0"2,18 0-1,-17 0 0,0 0-8,35 0 0,17 0-1,-35 0 1,54 0 1,34 0-2,18 0 1,-17 0 0,52 0 1,0 0 0,1 0-2,35 0 2,-71 0-2,17 0 3,-69 0-4,-19 0 3,-17 0-2,-18 0 6,1 0-10,-19 0 6,19 0-2,-1 0 10,18 0-10,0 0 1,0 0 0,35 0 0,-18 0 0,19 0 0,-1 0 0,-18 0 0,-17 0 1,0 0-1,18 0 0,-36 0 0,18 0-2,17 0 4,-17 0-2,-35 17 0,53-17-2,-54 0 4,1 0-4,-1 0 5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29:04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27">
    <iact:property name="dataType"/>
    <iact:actionData xml:id="d0">
      <inkml:trace xmlns:inkml="http://www.w3.org/2003/InkML" xml:id="stk0" contextRef="#ctx0" brushRef="#br0">4886 3104 0</inkml:trace>
    </iact:actionData>
  </iact:action>
  <iact:action type="add" startTime="16745">
    <iact:property name="dataType"/>
    <iact:actionData xml:id="d1">
      <inkml:trace xmlns:inkml="http://www.w3.org/2003/InkML" xml:id="stk1" contextRef="#ctx0" brushRef="#br0">8608 10672 0,'-18'0'10,"71"0"100,-18 0-103,89 0 2,17 0-1,0 0-2,71 0 4,17 0-4,18 0 5,-18 0-6,-17 0 6,-18 0-6,-35 0 5,17 0-4,-35 0 3,-17 0-1,-36 0-1,0 0 1,-17 0 1,-18 0-1,-36 0-1,54 0 2,-54 0-1,19-18 0,-1 18-1,0 0 9,0-18-2,-17 18-12,35 0 8,0 0-3,-35 0 4,-1 0-7,18-35 7</inkml:trace>
    </iact:actionData>
  </iact:action>
  <iact:action type="add" startTime="23556">
    <iact:property name="dataType"/>
    <iact:actionData xml:id="d2">
      <inkml:trace xmlns:inkml="http://www.w3.org/2003/InkML" xml:id="stk2" contextRef="#ctx0" brushRef="#br0">19720 10442 0,'36'0'80,"16"18"-71,54-1-4,-18-17 6,36 18-3,52 35 1,18-35-3,0-1 4,18 19-4,0-1 5,-54-35-7,19 35 6,-54-35-2,-34 0-1,-37 0 0,-34 0 1,0 0 1</inkml:trace>
    </iact:actionData>
  </iact:action>
  <iact:action type="add" startTime="24884">
    <iact:property name="dataType"/>
    <iact:actionData xml:id="d3">
      <inkml:trace xmlns:inkml="http://www.w3.org/2003/InkML" xml:id="stk3" contextRef="#ctx0" brushRef="#br0">8837 12206 0,'18'0'39,"35"0"-31,17 0 0,-35 0 0,54 0 0,-19 0-1,36 0 1,18 0 3,-1 0-1,0 0-4,1 0 0,-18 0 1,17 0 2,18 0 1,-17 0-2,-36 0 1,35 0-4,-52 0 4,0 0-2,-54 0 9,19 0 0,-36-18 122,52 1-114,19-18-18,0 17 3,17 0-2</inkml:trace>
    </iact:actionData>
  </iact:action>
  <iact:action type="add" startTime="26206">
    <iact:property name="dataType"/>
    <iact:actionData xml:id="d4">
      <inkml:trace xmlns:inkml="http://www.w3.org/2003/InkML" xml:id="stk4" contextRef="#ctx0" brushRef="#br0">19932 12118 0,'35'0'69,"36"0"-59,-18 0-4,35 0 2,53 0 0,-18 0 1,19 0-2,34 0 3,-17 0-3,17 0 2,-70 0-3,17 0 4,-52 0-3,-18 0 2,-35 0-3</inkml:trace>
    </iact:actionData>
  </iact:action>
  <iact:action type="add" startTime="27759">
    <iact:property name="dataType"/>
    <iact:actionData xml:id="d5">
      <inkml:trace xmlns:inkml="http://www.w3.org/2003/InkML" xml:id="stk5" contextRef="#ctx0" brushRef="#br0">5362 13899 0,'35'0'141,"1"0"-131,17 0-3,0 0 1,35 0 1,-35 0-2,0 0 3,35 0-4,-18 0 3,19 0-2,-19 0 3,-17 0-5,35 0 5,-35 0-3,0 0 1,0 0 0,-18 0 0,18 0 1,-35 0-1,35 0 6,-36 0-9,1 18 0,17-18 2,-17 0 3,0 0 6,17 0-8,-18 0 15,1 0-6,0 0-11,-1 0 4,1 0-5,35 18 12,-35-1-8,17-17-3,-17 0 2,34 0 9,-34 0-1,0 0-9,-1 0 1,1 0 1,0 0-2,-1 0 10,1 0-8,0 0 54,-1 0-46,36 0-10,-35 0 3,52 0-3,-17 0-1,-18 0 3,36 0-1,0 0 0,-54 0 0,36 0 1,18 0-2,-54 0 2,1 0-1,17 0 0,-17 0 96,0 0-88,17 0-8,-18 0 15,1 0-15,0-17 0,-1 17 16</inkml:trace>
    </iact:actionData>
  </iact:action>
  <iact:action type="add" startTime="29456">
    <iact:property name="dataType"/>
    <iact:actionData xml:id="d6">
      <inkml:trace xmlns:inkml="http://www.w3.org/2003/InkML" xml:id="stk6" contextRef="#ctx0" brushRef="#br0">12647 13705 0,'35'0'119,"54"0"-111,-1 0 2,88 0-4,1 0 4,-1 0-4,36 0 2,-71 0-1,17 0 3,-122 0-4,17 0 3,-36 0-2,19 0 105,-19 0-103,1 0 0,17 0-3,-17 0 5,35 0-7,-36 0 7,54 0 403,35 0-404,17 0-5,18 0 5,-17 0-3,-1 0 3,-35 0-4,-35 0 3,-35 0-2</inkml:trace>
    </iact:actionData>
  </iact:action>
  <iact:action type="add" startTime="37443">
    <iact:property name="dataType"/>
    <iact:actionData xml:id="d7">
      <inkml:trace xmlns:inkml="http://www.w3.org/2003/InkML" xml:id="stk7" contextRef="#ctx0" brushRef="#br0">11289 16528 0,'-18'0'6,"36"-36"12,0 36-12,34 0 3,1 0-1,0-17 1,53 17-2,-53-18 1,18 18-1,-36 0 3,53 0-3,-35 0 2,-18-35-3,36 35 4,-1-18-4,1 18 4,-36 0-4,53 0 4,-17 0-4,17 0 4,0 0-4,36 0 4,-36 0-4,35 0 3,1 0-2,-36 0 2,-17 0-2,35 0 2,-54 0-1,37 0 0,-54 0 0,35 0-1,-17 0 4,-17 0-4,-1 0 2,35 0-2,-17 0 1,-17 0-1,34 0 2,1 0-2,-18 0 2,0 0-2,52 0 2,-34 0-3,35 0 5,-18 0-5,-17 0 2,17 0-1,-18 0 2,-17 0-2,-17 0 1,16 0 0,19 0 0,-53 0 1,35 0 0,-1 0-1,1 0 0,0 0-1,-17 0 0,17 0 2,-18 0-2,35 0 3,-17 0-4,-17 0 4,34 0-3,1 0 3,-18 0-5,-1 0 7,19 0-8,-18 0 5,0 0-2,0 0 4,-18 0-5,18 0 2,18 0-1,-19 0 2,-16 0-1,34 0-1,1 0 3,-18 0-4,0 0 3,35 0-1,-18 0 1,36 0-2,53 0 1,-71 0 0,18 0 1,18 0-2,-36 0 4,70 0-6,-34 0 5,-71 0-4,17 0 4,1 0-5,0 0 5,-54 0-3,54 0 1,-1 0-1,-52 0 2,52 0-1,1 0 0,-18 0 0,0 0 0,17 0-1,-52 0 2,35 0-2,-35 0 1,-1 0 2,1 0-2,0 0 23,34 0-15,-34 0 8,17 0-16,-17 0 4,0 0-7,17 0 3,-17 0-1,-1 0 4,1 0-6,17 0 2,0 0 2,18 0-1,35 0 0,1 0 0,-1 0-1,88 0 2,-52 0 0,-1 0-2,54 0 2,-54 0-2,1-17 2,-36 17-2,0-18 3,-18 18-4,19 0 3,-36 0-2,-36 0 3,54 0-4,-36 0 2,18-35-1,0 35 9,-35 0-7,34 0-1,1 0-1,-17 0 1,34 0 1,-17 0-2,35 0 3,-35 0-2,0 0 0,0 0 0,-18 0-1,1 0 2,17 0-3,-36 0 3,36 0-1,-35 0 1,35 0-3,-18 0 5,18 0-5,35 0 3,36 0-3,17 0 5,-18 0-6,1 0 5,-1 0-3,18 0 1,-17 0 1,-1 0 7,1 0-14,52 0 2,-70 0 5,17 0-1,-35 0 0,1 0 0,16 0 1,37 0-1,-54 0 1,0 0-2,35 0 0,1 0 1,-1 0 1,-34 0-2,52 0 3,-88 0-5,17 0 5,-17 0-3,-35 0 3</inkml:trace>
    </iact:actionData>
  </iact:action>
  <iact:action type="add" startTime="45023">
    <iact:property name="dataType"/>
    <iact:actionData xml:id="d8">
      <inkml:trace xmlns:inkml="http://www.w3.org/2003/InkML" xml:id="stk8" contextRef="#ctx0" brushRef="#br0">7320 18450 0,'18'0'132,"17"0"-122,53 0-4,36 0 5,-36 0-5,35 0 4,1 0-4,17 0 3,-18 0-3,-34 0 5,-1 0-5,18 0 2,-53 0 0,-18 0 1,35 0-2,-52 0 1,35 0 0,-18 0 0,18 0 0,18 0 0,-1 0 0,18 0 0,-52 0 0,52 0 0,18 0 1,-18 0-1,-35 0 1,35 0-2,18 0 3,-18 0-5,-35 0 5,35 0-4,36 0 6,-36 0-9,18 0 6,-18 0-2,35 0 4,-34 0-6,-1 0 4,0 0-2,-17 0 1,-36 0 1,18 0-1,0 0-1,-36 0 1,36 0 1,-18 0-1,1 0 1,34 0-2,-34 0 2,16 0-3,-16 0 4,34 0-3,-17 0 2,18 0-2,17 0 5,-35 0-9,35 0 8,-53 0-5,1 0 3,17-17-2,-36 17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29:54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671">
    <iact:property name="dataType"/>
    <iact:actionData xml:id="d0">
      <inkml:trace xmlns:inkml="http://www.w3.org/2003/InkML" xml:id="stk0" contextRef="#ctx0" brushRef="#br0">17604 12136 0,'53'17'170,"35"-17"-164,18 35 2,-18-35 0,0 0 1,-35 0-3,35 0 3,-35 0-3,18 0 4,-1 0-3,-35 0 2,18 0-3,-17 0 4,34 0-3,-35 0 0,1 0 2,-1 0-1,18 18-1,17-18 2,-17 0-1,-17 0-1,17 0 2,17 0-1,-52 0 0,35 0 0,-18 0 1,18 0-3,-18 0 4,18 0-5,-35 0 5,52 0-4,-17 0 4,35 0-3,-52 0 4,34 0-6,1 0 5,17 0-2,-70 0 0,70 0-1,-18 0 2,-17 0-3,-18 0 3,36 0-2,0 0 1,17 0 0,0 0 1,0 0-2,0 0 1,36 0 1,-36 0-1,36 0 1,-36 0-3,70 0 4,-69 0-3,16 0 3,1 0-4,-17 0 3,-1 0-3,0 0 5,-18 0-6,36 0 6,-35 0-5,35 0 2,17 0 1,1 0-1,17 0-1,-53 0 1,35 0 0,36 0 0,18-18-1,-36 18 2,17 0-1,-16 0-1,-1 0 3,17 0-3,36 0 1,18 0-1,0 0 2,52 0-2,-34 0 3,-19 0-4,-34 0 5,-36 0-5,0 0 3,-18 0-3,-34 0 5,-54 0-6,0 0 5</inkml:trace>
    </iact:actionData>
  </iact:action>
  <iact:action type="add" startTime="34106">
    <iact:property name="dataType"/>
    <iact:actionData xml:id="d1">
      <inkml:trace xmlns:inkml="http://www.w3.org/2003/InkML" xml:id="stk1" contextRef="#ctx0" brushRef="#br0">12524 16598 0,'0'18'223,"0"35"-206,17-53 174,-17-18-149,0 0-21,0 1 20,0-1 111,-17 18-95</inkml:trace>
    </iact:actionData>
  </iact:action>
  <iact:action type="add" startTime="74492">
    <iact:property name="dataType"/>
    <iact:actionData xml:id="d2">
      <inkml:trace xmlns:inkml="http://www.w3.org/2003/InkML" xml:id="stk2" contextRef="#ctx0" brushRef="#br0">3475 6403 0,'0'-18'126,"70"18"-117,36 18 0,18 0-2,52 52 2,-17-70-2,35 18 3,0 17-4,-18-17 3,-17 17-3,-18-35 4,-17 0-3,17 0 3,-71 0-4,36 0 4,-53 0-5,18 0 4,-18 0-1,-1 0 1,1 0-2,18 0 1,17 0 0,-70 0 1,70 0 0,-35 0-3,-18 0 3,18 0-2,18 0 2,-54 0-2,19 0 2,-1 0-2,0 0 3,18 0-5,35-18 6,-35 18-6,35 0 6,0-17-5,18-19 4,-17 36-5,-1-17 5,18 17-4,-54-18 2,19 0 0,-18 18 0,17 0 1,1-35-1,-36 35-1,18 0 1,35-17 1,-17 17-1,-18 0 10,70 0-17,1 0 4,-1 0 3,54 0 2,-36 0-4,53 35 4,-53-18-5,71-17 6,-89 0-5,1 0 5,17 0-6,-53 0 3,-35 0 0,0 0 6,17 0-11,-34 0 4,-1 0 1,-18 0 7,1 0-12,0 0 11,-1 0-5,1 0-1,88 53 0,17-35 0,89 35-1,17 35 4,54-17-6,-19-36 4,-35 0-2,-17 18 3,-36-35-5,-70-18 4,-18 17-1,-70-17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5T01:31:51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36">
    <iact:property name="dataType"/>
    <iact:actionData xml:id="d0">
      <inkml:trace xmlns:inkml="http://www.w3.org/2003/InkML" xml:id="stk0" contextRef="#ctx0" brushRef="#br0">4815 3316 0,'36'0'124,"-1"0"-114,36 0-4,-36 0 4,0 0-4,0 0 3,36 0-2,-36 18 3,0-1-3,1-17 1,17 0-1,0 0 2,-1 0-1,19 0-1,-36 0 2,1 0-1,34 0 0,-17 0 8,-35 0-8,-1 0 8,19 0-7,-19 0 8,1 0-11,0 0 4,17 0-4,18 0 11,-36 0-8,36 0 8,-35 0-13,35 36 4,0-36 0,-18 0 0,36 17 1,34 1-2,-16-18 3,34 0-2,-17 0 0,53 0-2,-71 0 3,0 0-1,-35 0 0,35 0-1,-17 0 3,-36 0-3,0 0 2,1 0-3,-19 0 4,18 0-3,-17 0 3,17 0-5,-17 0 4,0 0-2,17 18 2,18-18-2,-35 35 1,17-35 0,18 0 1,0 17-1,-18-17-1,35 0 2,-34 0-2,70 18 2,-54 0-2,19-18 3,0 0-2,17 0 0,-35 0-1,-18 0 2,36 0-2,-19 0 3,-34 0-3,53 0 2,-36 0-3,0 0 4,18 0-5,-35 0 6,17 0-5,18 0 3,-35 0-2,17 0 2,0 0-2,18 0 10,-18 0-2,-17 0-8,0 0 2,35 0-1,-36 0 0,36 0 0,-35 0 1,35 0-3,-18 0 3,0 0-2,0 0 3,1 0-4,-1 0 4,18 0-3,-18 0 2,18 0-3,-18 0 5,18-36-6,18 36 5,-53 0-3,52 0 2,-35-17-1,71 17 8,-71 0-9,18 0 1,-17 0 0,52 0 0,-18 0 0,19 0 1,-1 0-1,0 0 1,35 0-3,-34 0 3,52 0-2,18 0 3,-36-18-5,-52 1 5,17 17-4,-18-36 3,-52 36-1,53-17 2,-36 17-5,18 0 4,-18 0-1,-17 0-1,-1-18 2,19 18-2,-1 0 1,18-18 9,-36 18-9,19 0 0,17 0 0,-18 0 0,35 0 1,-34 0-2,52-17 1,-35-1 1,-36 18-3,19-18 5,-19 18-6</inkml:trace>
    </iact:actionData>
  </iact:action>
  <iact:action type="add" startTime="12045">
    <iact:property name="dataType"/>
    <iact:actionData xml:id="d1">
      <inkml:trace xmlns:inkml="http://www.w3.org/2003/InkML" xml:id="stk1" contextRef="#ctx0" brushRef="#br0">4957 5009 0,'35'0'141,"18"0"-133,-36 18 1,36-18-3,18 0 4,-54 0-4,36 0 5,0 18-4,-35-18 1,17 0-1,0 0 1,1 0 0,-19 0 0,19 0-1,-19 0 2,1 0-1,17 0 0,1 0 0,16 0 0,-16 17 1,17-17-2,17 18 2,-52 0-3,35-1 4,17-17-3,-17 0 3,-18 0-4,18 0 4,0 0-4,-17 0 4,-19 18-4,19-18 3,-1 0-3,35 35 3,-34-35-1,34 0 1,-17 0-3,0 0 2,0 0 2,0 0-2,0 0-2,0 0 2,17 0 1,-52 0-1,52 18 1,-34-18-2,-1 0 3,36 17 6,-54-17-11,54 18 6,-54-18-6,19 0 6,-1 0-5,53 18 2,-35-1-1,-18-17 3,54 0-4,-19 0 3,1 0-1,-18 0-1,-1 0 2,37 0 3,-19 0-7,-35 0 1,18 0 3,0 0 0,-35 0-2,35 0 10,-35 0-10,34 0 3,-16 0-4,17-17 4,0 17-4,-18 0 3,35-18-2,-52 18 3,35 0-5,0-35 5,-36 35-4,19 0 4,17-18-3,0 18 2,0-17-3,17 17 3,36-53-2,-53 53 2,35 0-2,35-18 1,-17 0 1,53-52-1,-106 52 0,53 1-1,-18-1 2,-17-17-1,-1 17 1,36 0-3,-18 18 4,0-17-4,36 17 5,-1-53-5,1 35 5,35 0-6,-36 1 5,-35-36-4,18 53 4,-53-18-4,53 18 3,0 0-2,-36 0 0,54 0 2,-36 0-2,18 0 3,17 0-2,1 0 0,-1 0-1,1 0 1,-19 0 0,54 0 1,-35 0-2,17 0 2,-53 0-1,71 0-1,-54 0 0,-34 0 2,17 0-2,-35 0 2,-18 0-2,36 0 2,-36 0-2,36 0 2,-36 0-1,36 18 0,-36-18 0,-17 0 0,34 0 0,-34 0 0,17 18 49,-17-18-50,53 17 1,-18-17 0,17 0 0,18 0 0,-35 0 2,-18 0-5,1 0 5,-19 0 7</inkml:trace>
    </iact:actionData>
  </iact:action>
  <iact:action type="add" startTime="23642">
    <iact:property name="dataType"/>
    <iact:actionData xml:id="d2">
      <inkml:trace xmlns:inkml="http://www.w3.org/2003/InkML" xml:id="stk2" contextRef="#ctx0" brushRef="#br0">17480 4939 0,'35'0'117,"18"0"-106,36 18-7,16 34 6,19-52-4,-1 18 4,89 0-4,-36-1 5,36 36-6,0-35 6,-36 17-5,-35-35 3,36 0-2,-19 0 1,19 0 0,-71 0 0,17 18 0,71-18-1,-53 0 1,71 0 0,-71 0 0,35 0 0,1 0 1,-36 0 0,70 0 0,1 0-3,-71 0 4,71 0-4,-71 0 4,35 0-3,-17 0 2,18 0-2,-72 0 2,19 0-4,52 0 7,-17 0-8,17 35 6,-17 0-4,-18-17 3,18 0-2,17-18 2,-52 0-1,17 0-1,-18 0 2,19 0-1,-19 0-1,53 0 2,-34 0-1,69 0-1,-52 0 3,17 0-4,18 0 3,18 0-1,0 0 1,-36 0-3,-35 0 5,36 0-6,-19 53 5,-17-36-3,-17-17 2,-1 0-2,1 0 2,52 0-1,-52 0 2,52 0-5,-35 0 5,36 0-4,-54 0 2,18 0 0,36 0 0,-54 0 0,1 0 0,-36 0 0,53 0 1,-18 0-1,1 0-1,17 0 2,35 0-2,36 0 3,0 0-3,-36 0 0,53 0 0,-17 0 3,-18 0-4,-71 0 4,19-53-4,-1 36 5,-35-19-6,-54 19 12,37-1-14,-36 18 1,17-18 5,-35 18-1,18 0-1,-159-35 195</inkml:trace>
    </iact:actionData>
  </iact:action>
  <iact:action type="add" startTime="33853">
    <iact:property name="dataType"/>
    <iact:actionData xml:id="d3">
      <inkml:trace xmlns:inkml="http://www.w3.org/2003/InkML" xml:id="stk3" contextRef="#ctx0" brushRef="#br0">18221 5309 0,'-35'0'7,"-18"0"3,0 0-5,-88-70 5,123 52-4,-52 0 4,-36-34-4,53 34 3,0 0-2,-18-35 2,1 36-2,-1-36 2,18 18-2,0 17 1,18-35 0,0 18 0,0 17 1,17-17-2,-17-1 1,35-16 1,0 16 1,0 1-4,0-18 4,0 0-4,0 18 3,0 17-3,0-17 4,0 0-3,17-1 2,-17 1-2,53-53 3,-53 53-4,18-18 3,-1-18-2,72 1 4,-72 34-6,36-34 3,0-1 0,0 18 2,18-35-4,34 35 3,37-17-1,34-19-1,-17-34 3,35 52-2,-18 1-1,53-18-1,-17-18 4,0 18-4,-54 17 4,19 1-4,17 52 5,-18-53-6,-17 54 6,70-19-6,-105 36 6,52-17-5,1 17 2,-54 0 0,-35 0 0,36 0 0,-54 0-1,18 0 2,-35 0-2,-17 0 2,17 0-1,-36 0 0,54 53 0,17-18 0,0 36 0,18-36 2,0 0-3,53 36 1,-71-36-1,-18 0 2,-34-17-3,-19 0 11,1 17-7,-18 18 6,0-18-10,0 18 12,0 0-16,0 0 2,-18 0 5,-52 88-2,52-18 1,18 18 1,-53-17-2,18 17 2,-18 35-2,0-52 1,18 52-1,-18-35 1,35-53 1,-35 18-1,18-35 0,17-18-1,18-18 3,0 0-3,0 1 2,0-19 8,-17 1-12</inkml:trace>
    </iact:actionData>
  </iact:action>
  <iact:action type="add" startTime="35520">
    <iact:property name="dataType"/>
    <iact:actionData xml:id="d4">
      <inkml:trace xmlns:inkml="http://www.w3.org/2003/InkML" xml:id="stk4" contextRef="#ctx0" brushRef="#br0">27570 5415 0,'-71'0'4,"0"0"5,19 0-2,-72 0 2,71 0-3,-35 0 5,17 0-4,36 0 5,-18 0-9,18 0 7,35-18-4,-53 1 4,35 17-4,1-18 4,-1 1-4,0-1 5,-34-17-5,34 35 4,-17-36-5,17 1 4,0 17-2,-35-52 2,18 35-1,-18-36 0,-17-35-1,-1 18 1,18 35 1,-35-17-2,70 17 2,1 35-1,-19-17 1,19-1-1,-1-16 0,18 34-1,0-35 2,0 35-3,0 1 3,0-36-1,0 35 8,0 1-7,0-1-3,0 0 2,0-17 1,18 0-1,-1-18 8,1 17-9,0 36 2,-1-52-2,1 34 1,17-35 0,18 0-1,-35 0 3,-1 36-2,19-36 1,-1-18-3,18 18 4,-18 0-4,18-17 3,0 17-2,0 0 3,0 0-3,0 0 4,17-18-7,19-17 6,-37 53-4,19-18 3,-18 18-2,35-18 1,-17 18 0,-36 17 0,36-35 0,-1 35 1,1-35-2,-36 36 1,53-1 0,-17 1 1,35-36-1,-54 35-1,54 0 3,18-35-4,-18 36 5,17-1-5,-35 18 4,36-17-5,17 17 6,-18-53-5,1 35 4,70 0-4,-53 18 3,71 0-1,-71 0-1,70 0 0,-34 0 1,-36 0 0,0 0 1,-18 0-1,1 0 0,-1 0 1,1 0-3,-1 0 3,-52 36-2,17-19 2,71 54-2,-36-54 3,1 36-3,-18 0 2,17 0-3,-17 0 5,-53-18-6,0 18 6,0 0-6,-18-35 5,35 70-4,-52-70 5,35 35-3,-53 17-2,53-17 1,-18 0 1,-17-18 2,17-17-2,-35 0-1,0-1 1,0 18 1,0 1-2,0-1 1,0 0 0,0 18 1,0-35-2,-17 35 2,-54 88 11,36-71-14,-36 36 1,53 0-1,-34 0 4,16-18-4,1 18 3,-18-18-2,35-35 1,-34 53-1,16-71 1,19 18 0,-36 0 1,0 0-2,18-18 1,-54 36 0,19-36 0,-1 18 0,-17-18 0,17 18 1,1-53-2,17 0 3,18 0-3,-36 18 1,18-18-1,18 0 3,0 0-4,17 0 5,0 0-6,-17 0 7,17 0 0,1 0 4,-36 0-7,0 0-1,18 0 0,-53 0-1,17 0 1,0 0 0,19 0 1,16 0-1,-52 53 0,70-53 0,-17 0 0,17 0 0,1 0 0,-1 0-1,-17 0 2,17 0 0,-17 0-1,0 0-1,-36 0 3</inkml:trace>
    </iact:actionData>
  </iact:action>
  <iact:action type="add" startTime="50653">
    <iact:property name="dataType"/>
    <iact:actionData xml:id="d5">
      <inkml:trace xmlns:inkml="http://www.w3.org/2003/InkML" xml:id="stk5" contextRef="#ctx0" brushRef="#br0">3881 8908 0,'70'35'137,"54"-17"-127,34 17-4,19-35 1,-54 17-1,54 19 6,-54-19-7,36-17 4,17 36-3,-52-19 5,-1 19-6,18-36 6,-17 0-5,-36 0 4,18 0-4,-18 0 3,-35 0-2,0 0 1,35 0 0,-17 0 0,-1 0 0,18 0 0,0 0 0,-35 0 1,36 0-1,34 0-1,-35 0 2,18 0-2,-18 0 2,0 0-2,-17 0 2,-53 0-2,-1 0 330,1 0-311,17 0-22,-17 0 6,17 0-4,-17 0 2,17 0 0,0 0 0,36 0 1,-18 0 5,0 0-12,17 0 5,-34 0 2,-19 0-2,1 0 2,-1 0-1</inkml:trace>
    </iact:actionData>
  </iact:action>
  <iact:action type="add" startTime="55119">
    <iact:property name="dataType"/>
    <iact:actionData xml:id="d6">
      <inkml:trace xmlns:inkml="http://www.w3.org/2003/InkML" xml:id="stk6" contextRef="#ctx0" brushRef="#br0">17374 5133 0,'36'0'143,"16"0"-134,1 0 0,36 0-3,-1 0 1,0 0 1,0 0 0,0 0 1,1 0-2,16 0 2,1 0-2,0 0 3,-18 0-3,-35 0 3,35 0-5,18 0 5,-18 0-4,-17 0 4,17 0-3,0 0 2,1 0-2,-1 0 2,0 0-2,0 0 1,-17 0 0,17 0-1,0 0 3,36 0 6,-72 0-9,19 0 2,-36 0-2,1 0 1,-1 0 0,18 0 1,0 0 9,-18 0-13,36 0 4,-1 0-3,-17 0 4,35 0-4,-35 0 4,35 0-4,-17 0 4,17 0-3,-35 0 2,0 0-3,0 0 9,-36 0-12,36 0 3,-35 0 3,17 0-2,18 0 2,18 0-2,-18 0 2,17 0-1,-17 0 1,35 0-2,-35 0 2,35 0-2,-35 0 2,18 0-3,-36 0 5,36 0-6,-1 0 6,-34 0-5,16 0 6,19 0-8,-18 0 4,0 0 0,35 0 0,-17 0 0,17 0 0,0 0 0,-17 0 0,17 0 1,0 0-2,-17 0 2,34 0-1,-34 0 0,35 0-1,-18 0 1,18 0 0,0 0 1,-1 0-2,-16 0 2,-36 0-3,70 0 5,-52 0-5,34 0 4,-16 0-4,34 0 3,-35 0-2,0 0 3,-17 0-5,17 0 5,-17 0-2,-36-18 0,53 18-1,-17 0 2,17 0 4,-17 0-11,34 0 6,-16 0 0,34 0 1,-35 0-2,71 0 1,-36 0 0,-17 0 0,18 0-1,17 0 4,-18 0-5,36 0 2,17 0 1,-70 0 0,88 0-2,-53 0 2,-17 0-3,17 0 4,-17 0-4,-1 0 2,-17 0 0,17 0 1,1 0-2,-1 0 1,-35 0 0,36 0 0,-1 0 1,-17 0-1,53 0 0,-53 0-1,88 0 1,-88 0-1,52 0 2,-16 0 0,16 0 4,-52 0-10,53 0 5,-18 0-2,35 0 5,-17 0-5,17 0 2,1 0 0,-1 0 1,1-35-2,-19 0 2,-52 35-3,0-18 2,-18 0 1,0 18-1,-17 0 0,-36-35-1,18 35 2,-35 0 8,-1-17-11,1 17 19,0 0-17,17 0 2,0 0-4,36 0 6,35 0-9,35 0 8,35 0-5,36 0 3,17 0-2,-70 0 2,17 0-1,-123 0 0,0-18 0,-18 18-1,-52 0 291,-18 0-289,17 0-4,0 0 5,-35 18-5,18-18 7,17 17-7,-52-17 6,-18 35-6,17-35 5,-52 71-4,-1-71 3,-52 18-2,52-1 1,-34 19 0,122-36 0,1 0-1</inkml:trace>
    </iact:actionData>
  </iact:action>
  <iact:action type="add" startTime="70742">
    <iact:property name="dataType"/>
    <iact:actionData xml:id="d7">
      <inkml:trace xmlns:inkml="http://www.w3.org/2003/InkML" xml:id="stk7" contextRef="#ctx0" brushRef="#br0">16492 8361 0</inkml:trace>
    </iact:actionData>
  </iact:action>
  <iact:action type="add" startTime="71951">
    <iact:property name="dataType"/>
    <iact:actionData xml:id="d8">
      <inkml:trace xmlns:inkml="http://www.w3.org/2003/InkML" xml:id="stk8" contextRef="#ctx0" brushRef="#br0">17321 9155 0,'53'0'150,"-17"0"-141,-1 0-1,35 0 0,1 0-1,-53 0 2,35 0-2,17 0 2,-35 0 7,-17 0-9,0 0 4,-1 0-5,1 0 4,0 0 6,-1 0-11,36 0 12,-35 0-1,35 0-8,-36 0 0,36 0 0,-35 0 0,35 0 0,0 0 0,-18 0 0,0 0 0,36 0-1,-36 0 2,18 0-2,18 0 3,-1 0-4,-17 0 4,0 0-4,0 0 4,17 0-4,-34 0 4,34 0-4,1-18 4,-1 18-4,-52 0 4,53-18-4,-1 18 2,-52 0 1,35 0-2,0 0 2,-18 0-2,18 0 2,0 0-1,-18 0 0,18 0 0,17 0 0,1 0 0,-18 0 0,0 0 0,35 0 0,-17 0-1,17 0 3,-35 0-3,17 0 6,-17 0-10,18-17 7,-71-1-4,70 18 4,-34 0-5,-1-18 6,18 18-3,-36 0 6,54-17-12,-36 17 3,36-18 4,-18 18-1,53-35 1,-89 35-3,54 0 2,17 0-1,0 0 3,0 0-4,-17 0 4,17 0-2,0 0 1,0 0-4,36 0 6,-1 0-4,18 0 2,36-18-2,17 1 2,-53-19-3,53 1 4,-70 17-4,52-17 3,-53 35-2,18-18 2,18 18-1,-71 0 0,1-35-1,-36 35 1,17 0 0,-35 0 0,1 0 1,17-17-2,-36 17 2,1 0-2,17 0 2,-17 0 8,-1 0-11,19 0 6,-1 0-7,0 0 4,36 0-3,-1 0 6,-17 0-7,0 0 4,-18 0-2,36 0 3</inkml:trace>
    </iact:actionData>
  </iact:action>
  <iact:action type="add" startTime="75721">
    <iact:property name="dataType"/>
    <iact:actionData xml:id="d9">
      <inkml:trace xmlns:inkml="http://www.w3.org/2003/InkML" xml:id="stk9" contextRef="#ctx0" brushRef="#br0">9437 13353 0,'35'0'135,"53"0"-127,-35 0 0,0 0 0,35 0-1,36 0 3,-36 0-4,35 0 4,-34 0-3,-1 0 4,0 0-7,0 0 7,18 0-6,-71 0 5,54 0-4,-19 0 3,18 0-1,-17 0 0,17 0 0,0 0 0,36 0 0,-36 0 0,0 0 2,0-18-1,0 18-2,36 0-1,-36 0 2,18 0 0,-18 0 1,53 0-1,-35-18-1,0 18 0,17 0 3,-34 0-4,87 0 4,-53 0-4,1-17 3,-1 17-2,54-53 3,-54 35-4,-35 18 3,36 0-1,-18-17-1,-18 17 1,0 0 0,36 0 0,17 0 1,-53 0-2,0 0 2,18 0 0,0 0-3,0 0 3,-1 0-2,54 0 3,-53 0-4,18 0 5,-1 0-4,-35 0 2,0 0-3,71 0 4,-71 0-5,36 0 6,-18 0-6,17 0 5,36 0-2,-18 0-1,35 0 0,-52 0 2,17 0-1,35 0 1,-17 0 0,17 0-2,-34 0 1,16 0 1,-17 0-2,36 0 0,-36 0 2,53-18-4,-53 18 6,35-53-5,18 35 3,-70 1-2,17-19 2,-17 36-2,-1-35 3,-17 17-4,70 1 4,-52 17-4,-18 0 3,52-35-2,-34 35 2,-36 0 0,35-36-2,-52 19 1,-36 17 0,1 0-1,-19-18 1,1 18 1,-1 0 63,1 0-62,0 0 6,17 0 16,-17 0-16,-1 0-7,1-18-3,0 1 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2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4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98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5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3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7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2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6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6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6E59F-14FB-4C68-A3EC-E0EFB0D6F406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8BF35-0105-463B-8373-0E6489807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0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3.png"/><Relationship Id="rId5" Type="http://schemas.microsoft.com/office/2011/relationships/inkAction" Target="../ink/inkAction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8.png"/><Relationship Id="rId5" Type="http://schemas.microsoft.com/office/2011/relationships/inkAction" Target="../ink/inkAction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0.png"/><Relationship Id="rId5" Type="http://schemas.microsoft.com/office/2011/relationships/inkAction" Target="../ink/inkAction10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5.png"/><Relationship Id="rId5" Type="http://schemas.microsoft.com/office/2011/relationships/inkAction" Target="../ink/inkAction1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0.png"/><Relationship Id="rId5" Type="http://schemas.microsoft.com/office/2011/relationships/inkAction" Target="../ink/inkAction14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2.png"/><Relationship Id="rId5" Type="http://schemas.microsoft.com/office/2011/relationships/inkAction" Target="../ink/inkAction1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7.png"/><Relationship Id="rId5" Type="http://schemas.microsoft.com/office/2011/relationships/inkAction" Target="../ink/inkAction1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9.png"/><Relationship Id="rId5" Type="http://schemas.microsoft.com/office/2011/relationships/inkAction" Target="../ink/inkAction18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51.png"/><Relationship Id="rId5" Type="http://schemas.microsoft.com/office/2011/relationships/inkAction" Target="../ink/inkAction19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2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6.png"/><Relationship Id="rId5" Type="http://schemas.microsoft.com/office/2011/relationships/inkAction" Target="../ink/inkAction2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microsoft.com/office/2011/relationships/inkAction" Target="../ink/inkAction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microsoft.com/office/2011/relationships/inkAction" Target="../ink/inkAction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r>
              <a:rPr lang="en-US" altLang="ko-KR" sz="4400" dirty="0" smtClean="0"/>
              <a:t>Lecture 10-1</a:t>
            </a:r>
          </a:p>
          <a:p>
            <a:r>
              <a:rPr lang="en-US" altLang="ko-KR" sz="4400" dirty="0" smtClean="0"/>
              <a:t>(Solutions to assignment 1)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74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71"/>
    </mc:Choice>
    <mc:Fallback>
      <p:transition spd="slow" advTm="15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5" x="6223000" y="4819650"/>
          <p14:tracePt t="1179" x="6203950" y="4813300"/>
          <p14:tracePt t="1186" x="6127750" y="4787900"/>
          <p14:tracePt t="1195" x="6032500" y="4768850"/>
          <p14:tracePt t="1203" x="5937250" y="4737100"/>
          <p14:tracePt t="1219" x="5581650" y="4635500"/>
          <p14:tracePt t="1236" x="5130800" y="4502150"/>
          <p14:tracePt t="1253" x="4572000" y="4349750"/>
          <p14:tracePt t="1270" x="4057650" y="4197350"/>
          <p14:tracePt t="1287" x="3625850" y="4070350"/>
          <p14:tracePt t="1303" x="3321050" y="3981450"/>
          <p14:tracePt t="1320" x="3143250" y="3924300"/>
          <p14:tracePt t="1336" x="3035300" y="3892550"/>
          <p14:tracePt t="1353" x="2990850" y="3886200"/>
          <p14:tracePt t="1370" x="2984500" y="3879850"/>
          <p14:tracePt t="1403" x="2978150" y="3879850"/>
          <p14:tracePt t="1420" x="2952750" y="3867150"/>
          <p14:tracePt t="1436" x="2921000" y="3854450"/>
          <p14:tracePt t="1453" x="2876550" y="3835400"/>
          <p14:tracePt t="1470" x="2806700" y="3803650"/>
          <p14:tracePt t="1486" x="2774950" y="3797300"/>
          <p14:tracePt t="1503" x="2736850" y="3778250"/>
          <p14:tracePt t="1520" x="2724150" y="3771900"/>
          <p14:tracePt t="1536" x="2724150" y="3765550"/>
          <p14:tracePt t="1553" x="2717800" y="3765550"/>
          <p14:tracePt t="14124" x="2717800" y="3759200"/>
          <p14:tracePt t="14131" x="2724150" y="3752850"/>
          <p14:tracePt t="14139" x="2730500" y="3740150"/>
          <p14:tracePt t="14149" x="2736850" y="3714750"/>
          <p14:tracePt t="14166" x="2692400" y="3600450"/>
          <p14:tracePt t="14182" x="2609850" y="3435350"/>
          <p14:tracePt t="14200" x="2400300" y="3187700"/>
          <p14:tracePt t="14216" x="1943100" y="2609850"/>
          <p14:tracePt t="14232" x="1651000" y="2190750"/>
          <p14:tracePt t="14249" x="1409700" y="1828800"/>
          <p14:tracePt t="14266" x="1219200" y="1543050"/>
          <p14:tracePt t="14282" x="1054100" y="1320800"/>
          <p14:tracePt t="14299" x="920750" y="1155700"/>
          <p14:tracePt t="14316" x="806450" y="1041400"/>
          <p14:tracePt t="14332" x="730250" y="977900"/>
          <p14:tracePt t="14349" x="615950" y="914400"/>
          <p14:tracePt t="14366" x="514350" y="876300"/>
          <p14:tracePt t="14383" x="400050" y="831850"/>
          <p14:tracePt t="14400" x="279400" y="793750"/>
          <p14:tracePt t="14416" x="254000" y="787400"/>
          <p14:tracePt t="14433" x="234950" y="774700"/>
          <p14:tracePt t="14449" x="222250" y="742950"/>
          <p14:tracePt t="14466" x="203200" y="679450"/>
          <p14:tracePt t="14483" x="184150" y="609600"/>
          <p14:tracePt t="14499" x="184150" y="577850"/>
          <p14:tracePt t="14516" x="184150" y="558800"/>
          <p14:tracePt t="14533" x="177800" y="552450"/>
          <p14:tracePt t="14549" x="177800" y="533400"/>
          <p14:tracePt t="14566" x="171450" y="520700"/>
          <p14:tracePt t="14583" x="152400" y="501650"/>
          <p14:tracePt t="14599" x="152400" y="495300"/>
          <p14:tracePt t="14616" x="146050" y="488950"/>
          <p14:tracePt t="14651" x="146050" y="482600"/>
          <p14:tracePt t="14660" x="146050" y="476250"/>
          <p14:tracePt t="14667" x="146050" y="469900"/>
          <p14:tracePt t="14683" x="146050" y="457200"/>
          <p14:tracePt t="14700" x="146050" y="438150"/>
          <p14:tracePt t="14716" x="146050" y="431800"/>
          <p14:tracePt t="14733" x="146050" y="425450"/>
          <p14:tracePt t="14749" x="146050" y="412750"/>
          <p14:tracePt t="14766" x="146050" y="406400"/>
          <p14:tracePt t="14784" x="146050" y="393700"/>
          <p14:tracePt t="14799" x="146050" y="374650"/>
          <p14:tracePt t="14816" x="146050" y="361950"/>
          <p14:tracePt t="14849" x="146050" y="355600"/>
          <p14:tracePt t="14881" x="146050" y="3429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" y="100012"/>
            <a:ext cx="10601325" cy="6657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8960" y="1117440"/>
              <a:ext cx="6985440" cy="55249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9600" y="1108080"/>
                <a:ext cx="7004160" cy="5543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1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07"/>
    </mc:Choice>
    <mc:Fallback>
      <p:transition spd="slow" advTm="5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1" y="120496"/>
            <a:ext cx="9058275" cy="2266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20" y="2538367"/>
            <a:ext cx="9258162" cy="43196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1000" y="2298600"/>
              <a:ext cx="8013960" cy="37026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1640" y="2289240"/>
                <a:ext cx="8032680" cy="3721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2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10"/>
    </mc:Choice>
    <mc:Fallback>
      <p:transition spd="slow" advTm="116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588885"/>
            <a:ext cx="11725275" cy="441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7160" y="907920"/>
              <a:ext cx="10464840" cy="38995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7800" y="898560"/>
                <a:ext cx="10483560" cy="3918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5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76"/>
    </mc:Choice>
    <mc:Fallback>
      <p:transition spd="slow" advTm="82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09575"/>
            <a:ext cx="12039600" cy="6038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5720" y="857160"/>
              <a:ext cx="10459080" cy="53661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6360" y="847800"/>
                <a:ext cx="10477800" cy="5384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4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14"/>
    </mc:Choice>
    <mc:Fallback>
      <p:transition spd="slow" advTm="47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99" y="0"/>
            <a:ext cx="10810875" cy="2047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61" y="2021242"/>
            <a:ext cx="9839512" cy="48367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5040" y="723960"/>
              <a:ext cx="8693640" cy="607716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680" y="714600"/>
                <a:ext cx="8712360" cy="6095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053"/>
    </mc:Choice>
    <mc:Fallback>
      <p:transition spd="slow" advTm="173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0" y="522441"/>
            <a:ext cx="10163175" cy="4676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1760" y="1365120"/>
              <a:ext cx="7055280" cy="29152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400" y="1355760"/>
                <a:ext cx="7074000" cy="2934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02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07"/>
    </mc:Choice>
    <mc:Fallback>
      <p:transition spd="slow" advTm="35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80" y="185644"/>
            <a:ext cx="10582275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2" y="2812418"/>
            <a:ext cx="11658600" cy="2600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960" y="628560"/>
              <a:ext cx="11646360" cy="451512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600" y="619200"/>
                <a:ext cx="11665080" cy="4533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661"/>
    </mc:Choice>
    <mc:Fallback>
      <p:transition spd="slow" advTm="14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" y="447675"/>
            <a:ext cx="10829925" cy="5962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1320" y="1663560"/>
              <a:ext cx="9500040" cy="35182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1960" y="1654200"/>
                <a:ext cx="9518760" cy="3537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6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70"/>
    </mc:Choice>
    <mc:Fallback>
      <p:transition spd="slow" advTm="25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7791"/>
            <a:ext cx="12063598" cy="4600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1480" y="1739880"/>
              <a:ext cx="11106720" cy="33404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120" y="1730520"/>
                <a:ext cx="11125440" cy="3359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48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19"/>
    </mc:Choice>
    <mc:Fallback>
      <p:transition spd="slow" advTm="85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00" y="119479"/>
            <a:ext cx="10448925" cy="2819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26" y="3063167"/>
            <a:ext cx="12079874" cy="3695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4400" y="793800"/>
              <a:ext cx="11017440" cy="592488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040" y="784440"/>
                <a:ext cx="11036160" cy="5943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40"/>
    </mc:Choice>
    <mc:Fallback>
      <p:transition spd="slow" advTm="183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83" y="151891"/>
            <a:ext cx="1054417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31" y="2847374"/>
            <a:ext cx="10839450" cy="340042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63"/>
    </mc:Choice>
    <mc:Fallback>
      <p:transition spd="slow" advTm="99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7" x="190500" y="349250"/>
          <p14:tracePt t="832" x="292100" y="527050"/>
          <p14:tracePt t="833" x="330200" y="571500"/>
          <p14:tracePt t="845" x="374650" y="628650"/>
          <p14:tracePt t="855" x="400050" y="666750"/>
          <p14:tracePt t="872" x="457200" y="742950"/>
          <p14:tracePt t="889" x="508000" y="819150"/>
          <p14:tracePt t="900" x="577850" y="889000"/>
          <p14:tracePt t="921" x="641350" y="946150"/>
          <p14:tracePt t="938" x="692150" y="984250"/>
          <p14:tracePt t="955" x="762000" y="1035050"/>
          <p14:tracePt t="971" x="838200" y="1098550"/>
          <p14:tracePt t="988" x="939800" y="1168400"/>
          <p14:tracePt t="1005" x="1035050" y="1219200"/>
          <p14:tracePt t="1022" x="1162050" y="1276350"/>
          <p14:tracePt t="1038" x="1295400" y="1333500"/>
          <p14:tracePt t="1055" x="1371600" y="1358900"/>
          <p14:tracePt t="1072" x="1435100" y="1377950"/>
          <p14:tracePt t="1088" x="1460500" y="1377950"/>
          <p14:tracePt t="1105" x="1466850" y="1377950"/>
          <p14:tracePt t="3261" x="1485900" y="1377950"/>
          <p14:tracePt t="3268" x="1511300" y="1377950"/>
          <p14:tracePt t="3276" x="1555750" y="1365250"/>
          <p14:tracePt t="3285" x="1612900" y="1327150"/>
          <p14:tracePt t="3302" x="1746250" y="1250950"/>
          <p14:tracePt t="3319" x="1943100" y="1155700"/>
          <p14:tracePt t="3335" x="2400300" y="1016000"/>
          <p14:tracePt t="3352" x="3276600" y="812800"/>
          <p14:tracePt t="3369" x="4343400" y="679450"/>
          <p14:tracePt t="3385" x="5295900" y="647700"/>
          <p14:tracePt t="3403" x="6419850" y="635000"/>
          <p14:tracePt t="3418" x="6680200" y="622300"/>
          <p14:tracePt t="3435" x="7207250" y="565150"/>
          <p14:tracePt t="3452" x="7359650" y="533400"/>
          <p14:tracePt t="3469" x="7410450" y="520700"/>
          <p14:tracePt t="3485" x="7429500" y="520700"/>
          <p14:tracePt t="3574" x="7442200" y="508000"/>
          <p14:tracePt t="3591" x="7448550" y="508000"/>
          <p14:tracePt t="3596" x="7454900" y="508000"/>
          <p14:tracePt t="3605" x="7467600" y="501650"/>
          <p14:tracePt t="3623" x="7473950" y="501650"/>
          <p14:tracePt t="4536" x="7467600" y="501650"/>
          <p14:tracePt t="4543" x="7454900" y="501650"/>
          <p14:tracePt t="4554" x="7435850" y="501650"/>
          <p14:tracePt t="4566" x="7397750" y="514350"/>
          <p14:tracePt t="4579" x="7346950" y="533400"/>
          <p14:tracePt t="4596" x="7308850" y="546100"/>
          <p14:tracePt t="4613" x="7251700" y="552450"/>
          <p14:tracePt t="4630" x="7188200" y="552450"/>
          <p14:tracePt t="4646" x="7124700" y="552450"/>
          <p14:tracePt t="4663" x="7086600" y="552450"/>
          <p14:tracePt t="4679" x="7061200" y="552450"/>
          <p14:tracePt t="4696" x="7054850" y="552450"/>
          <p14:tracePt t="5806" x="7073900" y="552450"/>
          <p14:tracePt t="5815" x="7112000" y="571500"/>
          <p14:tracePt t="5821" x="7137400" y="571500"/>
          <p14:tracePt t="5832" x="7188200" y="571500"/>
          <p14:tracePt t="5843" x="7232650" y="577850"/>
          <p14:tracePt t="5860" x="7289800" y="584200"/>
          <p14:tracePt t="5877" x="7340600" y="596900"/>
          <p14:tracePt t="5894" x="7391400" y="603250"/>
          <p14:tracePt t="5910" x="7461250" y="622300"/>
          <p14:tracePt t="5927" x="7562850" y="654050"/>
          <p14:tracePt t="5944" x="7651750" y="673100"/>
          <p14:tracePt t="5961" x="7727950" y="679450"/>
          <p14:tracePt t="5977" x="7797800" y="685800"/>
          <p14:tracePt t="5994" x="7816850" y="685800"/>
          <p14:tracePt t="6011" x="7829550" y="685800"/>
          <p14:tracePt t="6089" x="7835900" y="685800"/>
          <p14:tracePt t="6096" x="7842250" y="685800"/>
          <p14:tracePt t="6111" x="7867650" y="685800"/>
          <p14:tracePt t="6127" x="7912100" y="685800"/>
          <p14:tracePt t="6144" x="7969250" y="685800"/>
          <p14:tracePt t="6160" x="8020050" y="685800"/>
          <p14:tracePt t="6177" x="8058150" y="685800"/>
          <p14:tracePt t="6194" x="8077200" y="685800"/>
          <p14:tracePt t="6211" x="8083550" y="685800"/>
          <p14:tracePt t="6227" x="8089900" y="685800"/>
          <p14:tracePt t="6944" x="8108950" y="685800"/>
          <p14:tracePt t="6950" x="8115300" y="685800"/>
          <p14:tracePt t="6958" x="8140700" y="679450"/>
          <p14:tracePt t="6968" x="8153400" y="679450"/>
          <p14:tracePt t="6984" x="8178800" y="673100"/>
          <p14:tracePt t="7001" x="8191500" y="673100"/>
          <p14:tracePt t="7352" x="8204200" y="666750"/>
          <p14:tracePt t="7358" x="8210550" y="660400"/>
          <p14:tracePt t="7367" x="8210550" y="654050"/>
          <p14:tracePt t="7376" x="8223250" y="654050"/>
          <p14:tracePt t="7393" x="8229600" y="654050"/>
          <p14:tracePt t="7409" x="8242300" y="654050"/>
          <p14:tracePt t="7426" x="8255000" y="647700"/>
          <p14:tracePt t="8217" x="8267700" y="647700"/>
          <p14:tracePt t="8227" x="8299450" y="641350"/>
          <p14:tracePt t="8234" x="8356600" y="622300"/>
          <p14:tracePt t="8242" x="8432800" y="622300"/>
          <p14:tracePt t="8258" x="8547100" y="622300"/>
          <p14:tracePt t="8275" x="8674100" y="622300"/>
          <p14:tracePt t="8292" x="8788400" y="622300"/>
          <p14:tracePt t="8309" x="8877300" y="615950"/>
          <p14:tracePt t="8325" x="8896350" y="615950"/>
          <p14:tracePt t="8561" x="8890000" y="622300"/>
          <p14:tracePt t="8616" x="8890000" y="628650"/>
          <p14:tracePt t="9546" x="8890000" y="635000"/>
          <p14:tracePt t="9600" x="8883650" y="635000"/>
          <p14:tracePt t="9606" x="8877300" y="641350"/>
          <p14:tracePt t="9617" x="8870950" y="641350"/>
          <p14:tracePt t="9630" x="8870950" y="647700"/>
          <p14:tracePt t="9865" x="8864600" y="647700"/>
          <p14:tracePt t="9872" x="8845550" y="660400"/>
          <p14:tracePt t="9880" x="8788400" y="660400"/>
          <p14:tracePt t="9897" x="8585200" y="685800"/>
          <p14:tracePt t="9913" x="8267700" y="787400"/>
          <p14:tracePt t="9930" x="7791450" y="920750"/>
          <p14:tracePt t="9947" x="7105650" y="1111250"/>
          <p14:tracePt t="9963" x="6267450" y="1238250"/>
          <p14:tracePt t="9980" x="5365750" y="1365250"/>
          <p14:tracePt t="9999" x="4064000" y="1428750"/>
          <p14:tracePt t="10014" x="3397250" y="1428750"/>
          <p14:tracePt t="10030" x="2946400" y="1428750"/>
          <p14:tracePt t="10047" x="2705100" y="1428750"/>
          <p14:tracePt t="10064" x="2546350" y="1428750"/>
          <p14:tracePt t="10080" x="2463800" y="1428750"/>
          <p14:tracePt t="10097" x="2406650" y="1428750"/>
          <p14:tracePt t="10114" x="2349500" y="1428750"/>
          <p14:tracePt t="10131" x="2286000" y="1428750"/>
          <p14:tracePt t="10148" x="2209800" y="1428750"/>
          <p14:tracePt t="10164" x="2101850" y="1428750"/>
          <p14:tracePt t="10180" x="2019300" y="1428750"/>
          <p14:tracePt t="10198" x="1822450" y="1435100"/>
          <p14:tracePt t="10214" x="1758950" y="1435100"/>
          <p14:tracePt t="10231" x="1600200" y="1435100"/>
          <p14:tracePt t="10247" x="1543050" y="1435100"/>
          <p14:tracePt t="10264" x="1530350" y="1435100"/>
          <p14:tracePt t="10288" x="1524000" y="1435100"/>
          <p14:tracePt t="10297" x="1517650" y="1435100"/>
          <p14:tracePt t="10314" x="1492250" y="1435100"/>
          <p14:tracePt t="10330" x="1447800" y="1435100"/>
          <p14:tracePt t="10347" x="1403350" y="1428750"/>
          <p14:tracePt t="10364" x="1365250" y="1416050"/>
          <p14:tracePt t="10381" x="1327150" y="1384300"/>
          <p14:tracePt t="10397" x="1250950" y="1327150"/>
          <p14:tracePt t="10414" x="1060450" y="1200150"/>
          <p14:tracePt t="10430" x="914400" y="1143000"/>
          <p14:tracePt t="10447" x="812800" y="1104900"/>
          <p14:tracePt t="10464" x="781050" y="1079500"/>
          <p14:tracePt t="10527" x="781050" y="1066800"/>
          <p14:tracePt t="10543" x="781050" y="1060450"/>
          <p14:tracePt t="10560" x="781050" y="1054100"/>
          <p14:tracePt t="10574" x="781050" y="1047750"/>
          <p14:tracePt t="10594" x="781050" y="1041400"/>
          <p14:tracePt t="10626" x="781050" y="1035050"/>
          <p14:tracePt t="10658" x="781050" y="1028700"/>
          <p14:tracePt t="10803" x="781050" y="1016000"/>
          <p14:tracePt t="10842" x="787400" y="1009650"/>
          <p14:tracePt t="10992" x="806450" y="1003300"/>
          <p14:tracePt t="11123" x="812800" y="1003300"/>
          <p14:tracePt t="11210" x="825500" y="1003300"/>
          <p14:tracePt t="11229" x="831850" y="996950"/>
          <p14:tracePt t="11296" x="838200" y="996950"/>
          <p14:tracePt t="11683" x="850900" y="990600"/>
          <p14:tracePt t="11692" x="863600" y="990600"/>
          <p14:tracePt t="11700" x="889000" y="990600"/>
          <p14:tracePt t="11707" x="914400" y="990600"/>
          <p14:tracePt t="11724" x="984250" y="990600"/>
          <p14:tracePt t="11741" x="1022350" y="990600"/>
          <p14:tracePt t="11757" x="1060450" y="990600"/>
          <p14:tracePt t="11763" x="1073150" y="990600"/>
          <p14:tracePt t="11779" x="1098550" y="990600"/>
          <p14:tracePt t="11875" x="1111250" y="990600"/>
          <p14:tracePt t="11892" x="1117600" y="990600"/>
          <p14:tracePt t="11906" x="1123950" y="990600"/>
          <p14:tracePt t="11914" x="1130300" y="990600"/>
          <p14:tracePt t="11924" x="1136650" y="990600"/>
          <p14:tracePt t="11941" x="1162050" y="990600"/>
          <p14:tracePt t="11958" x="1225550" y="990600"/>
          <p14:tracePt t="11974" x="1352550" y="990600"/>
          <p14:tracePt t="11991" x="1612900" y="1003300"/>
          <p14:tracePt t="12008" x="1714500" y="1003300"/>
          <p14:tracePt t="12024" x="1758950" y="1003300"/>
          <p14:tracePt t="12041" x="1765300" y="1003300"/>
          <p14:tracePt t="12083" x="1771650" y="1009650"/>
          <p14:tracePt t="13563" x="1778000" y="1016000"/>
          <p14:tracePt t="13572" x="1784350" y="1016000"/>
          <p14:tracePt t="13581" x="1803400" y="1016000"/>
          <p14:tracePt t="13588" x="1828800" y="1009650"/>
          <p14:tracePt t="13604" x="1885950" y="1003300"/>
          <p14:tracePt t="13621" x="1949450" y="990600"/>
          <p14:tracePt t="13638" x="1993900" y="984250"/>
          <p14:tracePt t="13655" x="2006600" y="984250"/>
          <p14:tracePt t="13721" x="2012950" y="984250"/>
          <p14:tracePt t="13746" x="2019300" y="984250"/>
          <p14:tracePt t="13761" x="2032000" y="984250"/>
          <p14:tracePt t="13769" x="2051050" y="984250"/>
          <p14:tracePt t="13778" x="2082800" y="990600"/>
          <p14:tracePt t="13788" x="2139950" y="1003300"/>
          <p14:tracePt t="13805" x="2216150" y="1016000"/>
          <p14:tracePt t="13821" x="2336800" y="1028700"/>
          <p14:tracePt t="13838" x="2470150" y="1028700"/>
          <p14:tracePt t="13855" x="2628900" y="1028700"/>
          <p14:tracePt t="13871" x="2781300" y="1028700"/>
          <p14:tracePt t="13888" x="2895600" y="1028700"/>
          <p14:tracePt t="13905" x="2927350" y="1028700"/>
          <p14:tracePt t="13921" x="2940050" y="1028700"/>
          <p14:tracePt t="13980" x="2946400" y="1028700"/>
          <p14:tracePt t="14074" x="2952750" y="1028700"/>
          <p14:tracePt t="14081" x="2959100" y="1028700"/>
          <p14:tracePt t="14098" x="2971800" y="1028700"/>
          <p14:tracePt t="14106" x="2990850" y="1022350"/>
          <p14:tracePt t="14122" x="3022600" y="1022350"/>
          <p14:tracePt t="14138" x="3067050" y="1009650"/>
          <p14:tracePt t="14155" x="3111500" y="990600"/>
          <p14:tracePt t="14172" x="3162300" y="984250"/>
          <p14:tracePt t="14188" x="3225800" y="958850"/>
          <p14:tracePt t="14205" x="3295650" y="946150"/>
          <p14:tracePt t="14222" x="3371850" y="946150"/>
          <p14:tracePt t="14238" x="3416300" y="927100"/>
          <p14:tracePt t="14255" x="3422650" y="927100"/>
          <p14:tracePt t="14883" x="3416300" y="927100"/>
          <p14:tracePt t="14901" x="3409950" y="927100"/>
          <p14:tracePt t="15684" x="3397250" y="927100"/>
          <p14:tracePt t="15692" x="3371850" y="927100"/>
          <p14:tracePt t="15701" x="3340100" y="927100"/>
          <p14:tracePt t="15710" x="3289300" y="927100"/>
          <p14:tracePt t="15726" x="3130550" y="939800"/>
          <p14:tracePt t="15742" x="2971800" y="939800"/>
          <p14:tracePt t="15750" x="2914650" y="939800"/>
          <p14:tracePt t="15759" x="2882900" y="939800"/>
          <p14:tracePt t="15776" x="2832100" y="939800"/>
          <p14:tracePt t="15792" x="2813050" y="939800"/>
          <p14:tracePt t="16012" x="2806700" y="939800"/>
          <p14:tracePt t="16020" x="2787650" y="939800"/>
          <p14:tracePt t="16030" x="2781300" y="939800"/>
          <p14:tracePt t="16036" x="2762250" y="939800"/>
          <p14:tracePt t="16053" x="2736850" y="939800"/>
          <p14:tracePt t="16070" x="2724150" y="939800"/>
          <p14:tracePt t="16086" x="2698750" y="939800"/>
          <p14:tracePt t="16103" x="2673350" y="939800"/>
          <p14:tracePt t="16120" x="2660650" y="939800"/>
          <p14:tracePt t="16136" x="2654300" y="939800"/>
          <p14:tracePt t="16445" x="2660650" y="939800"/>
          <p14:tracePt t="16451" x="2686050" y="939800"/>
          <p14:tracePt t="16462" x="2705100" y="939800"/>
          <p14:tracePt t="16469" x="2717800" y="939800"/>
          <p14:tracePt t="16486" x="2736850" y="939800"/>
          <p14:tracePt t="16503" x="2743200" y="939800"/>
          <p14:tracePt t="16557" x="2736850" y="946150"/>
          <p14:tracePt t="16565" x="2711450" y="946150"/>
          <p14:tracePt t="16573" x="2705100" y="946150"/>
          <p14:tracePt t="16586" x="2679700" y="946150"/>
          <p14:tracePt t="16602" x="2660650" y="946150"/>
          <p14:tracePt t="16742" x="2667000" y="946150"/>
          <p14:tracePt t="16751" x="2686050" y="946150"/>
          <p14:tracePt t="16758" x="2705100" y="946150"/>
          <p14:tracePt t="16770" x="2730500" y="946150"/>
          <p14:tracePt t="16786" x="2755900" y="946150"/>
          <p14:tracePt t="16850" x="2743200" y="946150"/>
          <p14:tracePt t="16859" x="2730500" y="946150"/>
          <p14:tracePt t="16866" x="2705100" y="946150"/>
          <p14:tracePt t="16876" x="2692400" y="946150"/>
          <p14:tracePt t="16886" x="2679700" y="946150"/>
          <p14:tracePt t="16903" x="2660650" y="946150"/>
          <p14:tracePt t="16919" x="2654300" y="946150"/>
          <p14:tracePt t="17021" x="2679700" y="952500"/>
          <p14:tracePt t="17029" x="2686050" y="952500"/>
          <p14:tracePt t="18406" x="2692400" y="958850"/>
          <p14:tracePt t="18426" x="2692400" y="965200"/>
          <p14:tracePt t="18443" x="2698750" y="977900"/>
          <p14:tracePt t="18459" x="2698750" y="984250"/>
          <p14:tracePt t="18469" x="2705100" y="990600"/>
          <p14:tracePt t="18475" x="2711450" y="990600"/>
          <p14:tracePt t="18488" x="2717800" y="1003300"/>
          <p14:tracePt t="18497" x="2730500" y="1016000"/>
          <p14:tracePt t="18514" x="2794000" y="1035050"/>
          <p14:tracePt t="18530" x="2921000" y="1085850"/>
          <p14:tracePt t="18547" x="3067050" y="1136650"/>
          <p14:tracePt t="18563" x="3200400" y="1206500"/>
          <p14:tracePt t="18580" x="3397250" y="1289050"/>
          <p14:tracePt t="18597" x="3587750" y="1365250"/>
          <p14:tracePt t="18613" x="3702050" y="1460500"/>
          <p14:tracePt t="18630" x="3854450" y="1504950"/>
          <p14:tracePt t="18647" x="3968750" y="1549400"/>
          <p14:tracePt t="18664" x="4019550" y="1568450"/>
          <p14:tracePt t="18680" x="4051300" y="1587500"/>
          <p14:tracePt t="18697" x="4076700" y="1606550"/>
          <p14:tracePt t="18821" x="4089400" y="1606550"/>
          <p14:tracePt t="18828" x="4095750" y="1612900"/>
          <p14:tracePt t="18843" x="4102100" y="1612900"/>
          <p14:tracePt t="18853" x="4114800" y="1612900"/>
          <p14:tracePt t="19228" x="4127500" y="1612900"/>
          <p14:tracePt t="19236" x="4152900" y="1631950"/>
          <p14:tracePt t="19245" x="4171950" y="1638300"/>
          <p14:tracePt t="19252" x="4178300" y="1644650"/>
          <p14:tracePt t="19269" x="4216400" y="1670050"/>
          <p14:tracePt t="19285" x="4279900" y="1714500"/>
          <p14:tracePt t="19302" x="4362450" y="1752600"/>
          <p14:tracePt t="19319" x="4406900" y="1771650"/>
          <p14:tracePt t="19336" x="4413250" y="1771650"/>
          <p14:tracePt t="19453" x="4413250" y="1765300"/>
          <p14:tracePt t="19599" x="4413250" y="1758950"/>
          <p14:tracePt t="19620" x="4413250" y="1752600"/>
          <p14:tracePt t="20391" x="4406900" y="1746250"/>
          <p14:tracePt t="20423" x="4400550" y="1746250"/>
          <p14:tracePt t="20453" x="4394200" y="1746250"/>
          <p14:tracePt t="21301" x="4394200" y="1739900"/>
          <p14:tracePt t="21679" x="4406900" y="1739900"/>
          <p14:tracePt t="21687" x="4438650" y="1727200"/>
          <p14:tracePt t="21696" x="4470400" y="1727200"/>
          <p14:tracePt t="21704" x="4508500" y="1727200"/>
          <p14:tracePt t="21720" x="4584700" y="1727200"/>
          <p14:tracePt t="21737" x="4660900" y="1727200"/>
          <p14:tracePt t="21754" x="4730750" y="1727200"/>
          <p14:tracePt t="21761" x="4756150" y="1727200"/>
          <p14:tracePt t="21771" x="4819650" y="1727200"/>
          <p14:tracePt t="21788" x="4870450" y="1727200"/>
          <p14:tracePt t="21804" x="4914900" y="1727200"/>
          <p14:tracePt t="21820" x="4959350" y="1727200"/>
          <p14:tracePt t="21837" x="4991100" y="1727200"/>
          <p14:tracePt t="21854" x="5048250" y="1727200"/>
          <p14:tracePt t="21870" x="5086350" y="1727200"/>
          <p14:tracePt t="21887" x="5143500" y="1727200"/>
          <p14:tracePt t="21904" x="5200650" y="1727200"/>
          <p14:tracePt t="21921" x="5257800" y="1727200"/>
          <p14:tracePt t="21937" x="5314950" y="1720850"/>
          <p14:tracePt t="21954" x="5372100" y="1720850"/>
          <p14:tracePt t="21971" x="5429250" y="1720850"/>
          <p14:tracePt t="21989" x="5499100" y="1720850"/>
          <p14:tracePt t="22004" x="5543550" y="1720850"/>
          <p14:tracePt t="22020" x="5581650" y="1720850"/>
          <p14:tracePt t="22037" x="5600700" y="1720850"/>
          <p14:tracePt t="22054" x="5607050" y="1714500"/>
          <p14:tracePt t="22071" x="5613400" y="1714500"/>
          <p14:tracePt t="22087" x="5619750" y="1714500"/>
          <p14:tracePt t="22104" x="5626100" y="1708150"/>
          <p14:tracePt t="22120" x="5632450" y="1708150"/>
          <p14:tracePt t="22137" x="5651500" y="1708150"/>
          <p14:tracePt t="22154" x="5676900" y="1708150"/>
          <p14:tracePt t="22171" x="5683250" y="1708150"/>
          <p14:tracePt t="22187" x="5708650" y="1708150"/>
          <p14:tracePt t="22204" x="5727700" y="1708150"/>
          <p14:tracePt t="22221" x="5746750" y="1708150"/>
          <p14:tracePt t="22237" x="5753100" y="1708150"/>
          <p14:tracePt t="22254" x="5772150" y="1708150"/>
          <p14:tracePt t="22278" x="5778500" y="1708150"/>
          <p14:tracePt t="22471" x="5784850" y="1708150"/>
          <p14:tracePt t="22488" x="5784850" y="1714500"/>
          <p14:tracePt t="22497" x="5784850" y="1720850"/>
          <p14:tracePt t="22510" x="5784850" y="1727200"/>
          <p14:tracePt t="22518" x="5778500" y="1733550"/>
          <p14:tracePt t="22529" x="5772150" y="1739900"/>
          <p14:tracePt t="22546" x="5753100" y="1746250"/>
          <p14:tracePt t="22562" x="5740400" y="1758950"/>
          <p14:tracePt t="22579" x="5721350" y="1771650"/>
          <p14:tracePt t="22596" x="5715000" y="1778000"/>
          <p14:tracePt t="22636" x="5702300" y="1784350"/>
          <p14:tracePt t="22653" x="5702300" y="1790700"/>
          <p14:tracePt t="22662" x="5695950" y="1790700"/>
          <p14:tracePt t="22686" x="5689600" y="1797050"/>
          <p14:tracePt t="22759" x="5683250" y="1797050"/>
          <p14:tracePt t="22768" x="5664200" y="1784350"/>
          <p14:tracePt t="22772" x="5664200" y="1739900"/>
          <p14:tracePt t="22783" x="5638800" y="1695450"/>
          <p14:tracePt t="22796" x="5613400" y="1593850"/>
          <p14:tracePt t="22813" x="5581650" y="1492250"/>
          <p14:tracePt t="22829" x="5556250" y="1441450"/>
          <p14:tracePt t="22846" x="5549900" y="1390650"/>
          <p14:tracePt t="22863" x="5543550" y="1358900"/>
          <p14:tracePt t="22879" x="5537200" y="1346200"/>
          <p14:tracePt t="22965" x="5530850" y="1346200"/>
          <p14:tracePt t="23007" x="5524500" y="1346200"/>
          <p14:tracePt t="23070" x="5524500" y="1358900"/>
          <p14:tracePt t="23175" x="5524500" y="1365250"/>
          <p14:tracePt t="23197" x="5524500" y="1371600"/>
          <p14:tracePt t="23213" x="5524500" y="1377950"/>
          <p14:tracePt t="23222" x="5524500" y="1384300"/>
          <p14:tracePt t="23229" x="5524500" y="1390650"/>
          <p14:tracePt t="23247" x="5543550" y="1428750"/>
          <p14:tracePt t="23263" x="5575300" y="1473200"/>
          <p14:tracePt t="23280" x="5607050" y="1517650"/>
          <p14:tracePt t="23296" x="5638800" y="1562100"/>
          <p14:tracePt t="23313" x="5651500" y="1600200"/>
          <p14:tracePt t="23330" x="5664200" y="1612900"/>
          <p14:tracePt t="23347" x="5664200" y="1619250"/>
          <p14:tracePt t="23689" x="5670550" y="1619250"/>
          <p14:tracePt t="23697" x="5676900" y="1619250"/>
          <p14:tracePt t="23707" x="5689600" y="1619250"/>
          <p14:tracePt t="23713" x="5715000" y="1619250"/>
          <p14:tracePt t="23730" x="5778500" y="1612900"/>
          <p14:tracePt t="23746" x="5822950" y="1587500"/>
          <p14:tracePt t="23754" x="5848350" y="1587500"/>
          <p14:tracePt t="23764" x="5880100" y="1574800"/>
          <p14:tracePt t="23780" x="5924550" y="1562100"/>
          <p14:tracePt t="23797" x="5949950" y="1562100"/>
          <p14:tracePt t="23813" x="5962650" y="1562100"/>
          <p14:tracePt t="23830" x="5969000" y="1562100"/>
          <p14:tracePt t="23847" x="5975350" y="1562100"/>
          <p14:tracePt t="23863" x="5988050" y="1562100"/>
          <p14:tracePt t="23880" x="6007100" y="1562100"/>
          <p14:tracePt t="23897" x="6026150" y="1562100"/>
          <p14:tracePt t="23913" x="6045200" y="1562100"/>
          <p14:tracePt t="23930" x="6057900" y="1568450"/>
          <p14:tracePt t="23946" x="6089650" y="1574800"/>
          <p14:tracePt t="23963" x="6096000" y="1581150"/>
          <p14:tracePt t="24081" x="6102350" y="1581150"/>
          <p14:tracePt t="24088" x="6108700" y="1587500"/>
          <p14:tracePt t="24122" x="6115050" y="1587500"/>
          <p14:tracePt t="24129" x="6127750" y="1593850"/>
          <p14:tracePt t="24138" x="6134100" y="1593850"/>
          <p14:tracePt t="24147" x="6140450" y="1593850"/>
          <p14:tracePt t="24164" x="6184900" y="1600200"/>
          <p14:tracePt t="24180" x="6248400" y="1619250"/>
          <p14:tracePt t="24197" x="6273800" y="1625600"/>
          <p14:tracePt t="24213" x="6324600" y="1638300"/>
          <p14:tracePt t="24230" x="6337300" y="1644650"/>
          <p14:tracePt t="24247" x="6343650" y="1644650"/>
          <p14:tracePt t="24521" x="6362700" y="1651000"/>
          <p14:tracePt t="24529" x="6369050" y="1657350"/>
          <p14:tracePt t="24537" x="6407150" y="1670050"/>
          <p14:tracePt t="24546" x="6432550" y="1676400"/>
          <p14:tracePt t="24562" x="6502400" y="1682750"/>
          <p14:tracePt t="24579" x="6565900" y="1701800"/>
          <p14:tracePt t="24597" x="6673850" y="1714500"/>
          <p14:tracePt t="24612" x="6724650" y="1714500"/>
          <p14:tracePt t="24629" x="6737350" y="1714500"/>
          <p14:tracePt t="24983" x="6731000" y="1714500"/>
          <p14:tracePt t="24998" x="6724650" y="1714500"/>
          <p14:tracePt t="25018" x="6711950" y="1714500"/>
          <p14:tracePt t="25305" x="6724650" y="1714500"/>
          <p14:tracePt t="25313" x="6737350" y="1714500"/>
          <p14:tracePt t="25320" x="6756400" y="1714500"/>
          <p14:tracePt t="25329" x="6769100" y="1714500"/>
          <p14:tracePt t="25346" x="6794500" y="1714500"/>
          <p14:tracePt t="25362" x="6807200" y="1714500"/>
          <p14:tracePt t="25379" x="6813550" y="1714500"/>
          <p14:tracePt t="25447" x="6813550" y="1720850"/>
          <p14:tracePt t="25454" x="6807200" y="1733550"/>
          <p14:tracePt t="25470" x="6794500" y="1739900"/>
          <p14:tracePt t="25479" x="6775450" y="1746250"/>
          <p14:tracePt t="25496" x="6750050" y="1765300"/>
          <p14:tracePt t="25513" x="6680200" y="1784350"/>
          <p14:tracePt t="25529" x="6610350" y="1809750"/>
          <p14:tracePt t="25546" x="6483350" y="1873250"/>
          <p14:tracePt t="25563" x="6286500" y="1943100"/>
          <p14:tracePt t="25579" x="6045200" y="2012950"/>
          <p14:tracePt t="25596" x="5784850" y="2082800"/>
          <p14:tracePt t="25613" x="5549900" y="2139950"/>
          <p14:tracePt t="25629" x="5276850" y="2184400"/>
          <p14:tracePt t="25646" x="5156200" y="2197100"/>
          <p14:tracePt t="25663" x="5086350" y="2203450"/>
          <p14:tracePt t="25679" x="5022850" y="2222500"/>
          <p14:tracePt t="25696" x="4959350" y="2222500"/>
          <p14:tracePt t="25713" x="4794250" y="2235200"/>
          <p14:tracePt t="25729" x="4527550" y="2266950"/>
          <p14:tracePt t="25746" x="4133850" y="2324100"/>
          <p14:tracePt t="25752" x="3943350" y="2362200"/>
          <p14:tracePt t="25763" x="3790950" y="2406650"/>
          <p14:tracePt t="25780" x="3581400" y="2457450"/>
          <p14:tracePt t="25796" x="3517900" y="2489200"/>
          <p14:tracePt t="25829" x="3543300" y="2457450"/>
          <p14:tracePt t="25846" x="3695700" y="2406650"/>
          <p14:tracePt t="25863" x="3867150" y="2349500"/>
          <p14:tracePt t="25879" x="4064000" y="2292350"/>
          <p14:tracePt t="25896" x="4279900" y="2228850"/>
          <p14:tracePt t="25913" x="4483100" y="2184400"/>
          <p14:tracePt t="25929" x="4743450" y="2114550"/>
          <p14:tracePt t="25946" x="4959350" y="2057400"/>
          <p14:tracePt t="25963" x="5149850" y="2044700"/>
          <p14:tracePt t="25979" x="5321300" y="2019300"/>
          <p14:tracePt t="25996" x="5435600" y="2000250"/>
          <p14:tracePt t="26015" x="5543550" y="1974850"/>
          <p14:tracePt t="26030" x="5575300" y="1962150"/>
          <p14:tracePt t="26046" x="5600700" y="1943100"/>
          <p14:tracePt t="26063" x="5607050" y="1943100"/>
          <p14:tracePt t="26079" x="5619750" y="1924050"/>
          <p14:tracePt t="26096" x="5632450" y="1917700"/>
          <p14:tracePt t="26113" x="5657850" y="1911350"/>
          <p14:tracePt t="26130" x="5683250" y="1911350"/>
          <p14:tracePt t="26146" x="5759450" y="1911350"/>
          <p14:tracePt t="26163" x="5867400" y="1911350"/>
          <p14:tracePt t="26180" x="5975350" y="1885950"/>
          <p14:tracePt t="26197" x="6083300" y="1860550"/>
          <p14:tracePt t="26213" x="6146800" y="1841500"/>
          <p14:tracePt t="26230" x="6191250" y="1816100"/>
          <p14:tracePt t="26246" x="6210300" y="1816100"/>
          <p14:tracePt t="26304" x="6210300" y="1803400"/>
          <p14:tracePt t="26321" x="6210300" y="1797050"/>
          <p14:tracePt t="26338" x="6210300" y="1790700"/>
          <p14:tracePt t="26342" x="6216650" y="1784350"/>
          <p14:tracePt t="26353" x="6216650" y="1778000"/>
          <p14:tracePt t="26369" x="6216650" y="1771650"/>
          <p14:tracePt t="26385" x="6216650" y="1765300"/>
          <p14:tracePt t="26396" x="6216650" y="1758950"/>
          <p14:tracePt t="26413" x="6216650" y="1752600"/>
          <p14:tracePt t="26430" x="6235700" y="1733550"/>
          <p14:tracePt t="26447" x="6280150" y="1714500"/>
          <p14:tracePt t="26464" x="6350000" y="1682750"/>
          <p14:tracePt t="26480" x="6413500" y="1651000"/>
          <p14:tracePt t="26496" x="6483350" y="1625600"/>
          <p14:tracePt t="26513" x="6546850" y="1612900"/>
          <p14:tracePt t="26530" x="6604000" y="1600200"/>
          <p14:tracePt t="26547" x="6648450" y="1587500"/>
          <p14:tracePt t="26563" x="6661150" y="1587500"/>
          <p14:tracePt t="26713" x="6661150" y="1593850"/>
          <p14:tracePt t="27032" x="6648450" y="1600200"/>
          <p14:tracePt t="27064" x="6635750" y="1606550"/>
          <p14:tracePt t="27071" x="6629400" y="1606550"/>
          <p14:tracePt t="27087" x="6616700" y="1612900"/>
          <p14:tracePt t="27096" x="6610350" y="1612900"/>
          <p14:tracePt t="27106" x="6597650" y="1612900"/>
          <p14:tracePt t="27123" x="6565900" y="1619250"/>
          <p14:tracePt t="27139" x="6527800" y="1619250"/>
          <p14:tracePt t="27156" x="6483350" y="1619250"/>
          <p14:tracePt t="27174" x="6419850" y="1619250"/>
          <p14:tracePt t="27191" x="6343650" y="1619250"/>
          <p14:tracePt t="27206" x="6305550" y="1619250"/>
          <p14:tracePt t="27223" x="6292850" y="1619250"/>
          <p14:tracePt t="27698" x="6280150" y="1619250"/>
          <p14:tracePt t="27723" x="6273800" y="1619250"/>
          <p14:tracePt t="28296" x="6273800" y="1625600"/>
          <p14:tracePt t="28303" x="6273800" y="1631950"/>
          <p14:tracePt t="28311" x="6267450" y="1638300"/>
          <p14:tracePt t="28320" x="6242050" y="1651000"/>
          <p14:tracePt t="28337" x="6159500" y="1689100"/>
          <p14:tracePt t="28353" x="6019800" y="1746250"/>
          <p14:tracePt t="28370" x="5835650" y="1816100"/>
          <p14:tracePt t="28388" x="5645150" y="1885950"/>
          <p14:tracePt t="28403" x="5461000" y="1949450"/>
          <p14:tracePt t="28420" x="5238750" y="2012950"/>
          <p14:tracePt t="28437" x="4914900" y="2057400"/>
          <p14:tracePt t="28454" x="4508500" y="2101850"/>
          <p14:tracePt t="28471" x="3860800" y="2216150"/>
          <p14:tracePt t="28487" x="3556000" y="2260600"/>
          <p14:tracePt t="28504" x="3429000" y="2273300"/>
          <p14:tracePt t="28520" x="3365500" y="2286000"/>
          <p14:tracePt t="28705" x="3365500" y="2292350"/>
          <p14:tracePt t="28720" x="3365500" y="2298700"/>
          <p14:tracePt t="28736" x="3365500" y="2305050"/>
          <p14:tracePt t="28800" x="3365500" y="2311400"/>
          <p14:tracePt t="28807" x="3403600" y="2317750"/>
          <p14:tracePt t="28816" x="3435350" y="2324100"/>
          <p14:tracePt t="28826" x="3511550" y="2324100"/>
          <p14:tracePt t="28842" x="3702050" y="2355850"/>
          <p14:tracePt t="28859" x="3898900" y="2355850"/>
          <p14:tracePt t="28876" x="4057650" y="2355850"/>
          <p14:tracePt t="28893" x="4121150" y="2355850"/>
          <p14:tracePt t="28909" x="4127500" y="2355850"/>
          <p14:tracePt t="28984" x="4133850" y="2362200"/>
          <p14:tracePt t="29708" x="4140200" y="2362200"/>
          <p14:tracePt t="29717" x="4184650" y="2362200"/>
          <p14:tracePt t="29724" x="4248150" y="2362200"/>
          <p14:tracePt t="29732" x="4324350" y="2349500"/>
          <p14:tracePt t="29749" x="4527550" y="2292350"/>
          <p14:tracePt t="29759" x="4686300" y="2222500"/>
          <p14:tracePt t="29769" x="4806950" y="2171700"/>
          <p14:tracePt t="29783" x="5245100" y="1974850"/>
          <p14:tracePt t="29799" x="5435600" y="1892300"/>
          <p14:tracePt t="29816" x="5537200" y="1847850"/>
          <p14:tracePt t="29833" x="5581650" y="1822450"/>
          <p14:tracePt t="29849" x="5594350" y="1816100"/>
          <p14:tracePt t="29866" x="5600700" y="1809750"/>
          <p14:tracePt t="29883" x="5619750" y="1809750"/>
          <p14:tracePt t="29899" x="5632450" y="1809750"/>
          <p14:tracePt t="29916" x="5683250" y="1809750"/>
          <p14:tracePt t="29933" x="5740400" y="1809750"/>
          <p14:tracePt t="29950" x="5822950" y="1809750"/>
          <p14:tracePt t="29967" x="5949950" y="1809750"/>
          <p14:tracePt t="29983" x="6140450" y="1809750"/>
          <p14:tracePt t="29999" x="6261100" y="1809750"/>
          <p14:tracePt t="30016" x="6375400" y="1809750"/>
          <p14:tracePt t="30033" x="6457950" y="1790700"/>
          <p14:tracePt t="30049" x="6483350" y="1784350"/>
          <p14:tracePt t="30066" x="6496050" y="1784350"/>
          <p14:tracePt t="30138" x="6502400" y="1784350"/>
          <p14:tracePt t="30145" x="6508750" y="1784350"/>
          <p14:tracePt t="30157" x="6527800" y="1778000"/>
          <p14:tracePt t="30172" x="6540500" y="1765300"/>
          <p14:tracePt t="30184" x="6553200" y="1752600"/>
          <p14:tracePt t="30200" x="6578600" y="1739900"/>
          <p14:tracePt t="30216" x="6578600" y="1733550"/>
          <p14:tracePt t="30258" x="6578600" y="1727200"/>
          <p14:tracePt t="30273" x="6578600" y="1720850"/>
          <p14:tracePt t="30283" x="6578600" y="1714500"/>
          <p14:tracePt t="30300" x="6578600" y="1708150"/>
          <p14:tracePt t="30316" x="6578600" y="1695450"/>
          <p14:tracePt t="30333" x="6578600" y="1689100"/>
          <p14:tracePt t="30354" x="6578600" y="1682750"/>
          <p14:tracePt t="30377" x="6578600" y="1663700"/>
          <p14:tracePt t="30393" x="6572250" y="1657350"/>
          <p14:tracePt t="30425" x="6565900" y="1657350"/>
          <p14:tracePt t="31420" x="6559550" y="1657350"/>
          <p14:tracePt t="31427" x="6553200" y="1657350"/>
          <p14:tracePt t="31438" x="6546850" y="1657350"/>
          <p14:tracePt t="31455" x="6527800" y="1657350"/>
          <p14:tracePt t="31472" x="6508750" y="1657350"/>
          <p14:tracePt t="32236" x="6470650" y="1657350"/>
          <p14:tracePt t="32244" x="6407150" y="1657350"/>
          <p14:tracePt t="32257" x="6330950" y="1663700"/>
          <p14:tracePt t="32260" x="6280150" y="1663700"/>
          <p14:tracePt t="32277" x="6172200" y="1663700"/>
          <p14:tracePt t="32294" x="6096000" y="1663700"/>
          <p14:tracePt t="32311" x="6038850" y="1663700"/>
          <p14:tracePt t="32327" x="6007100" y="1663700"/>
          <p14:tracePt t="32346" x="5975350" y="1663700"/>
          <p14:tracePt t="32469" x="5969000" y="1657350"/>
          <p14:tracePt t="32506" x="5969000" y="1651000"/>
          <p14:tracePt t="32537" x="5975350" y="1651000"/>
          <p14:tracePt t="32545" x="6000750" y="1651000"/>
          <p14:tracePt t="32555" x="6026150" y="1651000"/>
          <p14:tracePt t="32564" x="6076950" y="1657350"/>
          <p14:tracePt t="32578" x="6159500" y="1663700"/>
          <p14:tracePt t="32594" x="6254750" y="1695450"/>
          <p14:tracePt t="32611" x="6311900" y="1701800"/>
          <p14:tracePt t="32627" x="6343650" y="1714500"/>
          <p14:tracePt t="32644" x="6356350" y="1714500"/>
          <p14:tracePt t="32842" x="6362700" y="1714500"/>
          <p14:tracePt t="32851" x="6388100" y="1714500"/>
          <p14:tracePt t="32857" x="6400800" y="1714500"/>
          <p14:tracePt t="32872" x="6419850" y="1714500"/>
          <p14:tracePt t="32878" x="6438900" y="1714500"/>
          <p14:tracePt t="32894" x="6477000" y="1708150"/>
          <p14:tracePt t="32911" x="6502400" y="1708150"/>
          <p14:tracePt t="32928" x="6502400" y="1701800"/>
          <p14:tracePt t="32954" x="6515100" y="1701800"/>
          <p14:tracePt t="33955" x="6521450" y="1701800"/>
          <p14:tracePt t="33979" x="6527800" y="1701800"/>
          <p14:tracePt t="33994" x="6534150" y="1701800"/>
          <p14:tracePt t="34011" x="6540500" y="1701800"/>
          <p14:tracePt t="34026" x="6546850" y="1701800"/>
          <p14:tracePt t="34058" x="6553200" y="1701800"/>
          <p14:tracePt t="34669" x="6559550" y="1701800"/>
          <p14:tracePt t="34964" x="6565900" y="1701800"/>
          <p14:tracePt t="34971" x="6572250" y="1701800"/>
          <p14:tracePt t="35012" x="6572250" y="1695450"/>
          <p14:tracePt t="35886" x="6578600" y="1695450"/>
          <p14:tracePt t="35895" x="6584950" y="1695450"/>
          <p14:tracePt t="36054" x="6591300" y="1695450"/>
          <p14:tracePt t="36078" x="6597650" y="1695450"/>
          <p14:tracePt t="36981" x="6559550" y="1695450"/>
          <p14:tracePt t="36989" x="6477000" y="1695450"/>
          <p14:tracePt t="36997" x="6369050" y="1689100"/>
          <p14:tracePt t="37014" x="6038850" y="1644650"/>
          <p14:tracePt t="37031" x="5626100" y="1581150"/>
          <p14:tracePt t="37047" x="5302250" y="1549400"/>
          <p14:tracePt t="37064" x="5029200" y="1498600"/>
          <p14:tracePt t="37081" x="4857750" y="1473200"/>
          <p14:tracePt t="37099" x="4699000" y="1428750"/>
          <p14:tracePt t="37115" x="4673600" y="1409700"/>
          <p14:tracePt t="37131" x="4654550" y="1403350"/>
          <p14:tracePt t="37147" x="4641850" y="1403350"/>
          <p14:tracePt t="37164" x="4610100" y="1403350"/>
          <p14:tracePt t="37181" x="4565650" y="1403350"/>
          <p14:tracePt t="37197" x="4527550" y="1403350"/>
          <p14:tracePt t="37214" x="4502150" y="1409700"/>
          <p14:tracePt t="37247" x="4495800" y="1416050"/>
          <p14:tracePt t="37266" x="4470400" y="1416050"/>
          <p14:tracePt t="37272" x="4425950" y="1422400"/>
          <p14:tracePt t="37281" x="4381500" y="1422400"/>
          <p14:tracePt t="37298" x="4248150" y="1447800"/>
          <p14:tracePt t="37314" x="4108450" y="1479550"/>
          <p14:tracePt t="37331" x="4070350" y="1485900"/>
          <p14:tracePt t="37454" x="4102100" y="1511300"/>
          <p14:tracePt t="37462" x="4152900" y="1524000"/>
          <p14:tracePt t="37473" x="4216400" y="1555750"/>
          <p14:tracePt t="37481" x="4305300" y="1581150"/>
          <p14:tracePt t="37500" x="4457700" y="1631950"/>
          <p14:tracePt t="37515" x="4654550" y="1682750"/>
          <p14:tracePt t="37531" x="4737100" y="1708150"/>
          <p14:tracePt t="37548" x="4756150" y="1708150"/>
          <p14:tracePt t="37605" x="4762500" y="1714500"/>
          <p14:tracePt t="37628" x="4756150" y="1714500"/>
          <p14:tracePt t="37661" x="4749800" y="1714500"/>
          <p14:tracePt t="37676" x="4743450" y="1714500"/>
          <p14:tracePt t="37700" x="4737100" y="1714500"/>
          <p14:tracePt t="37707" x="4730750" y="1714500"/>
          <p14:tracePt t="37734" x="4724400" y="1714500"/>
          <p14:tracePt t="38855" x="4724400" y="1727200"/>
          <p14:tracePt t="38863" x="4724400" y="1765300"/>
          <p14:tracePt t="38870" x="4724400" y="1809750"/>
          <p14:tracePt t="38881" x="4724400" y="1854200"/>
          <p14:tracePt t="38893" x="4724400" y="1949450"/>
          <p14:tracePt t="38909" x="4724400" y="2044700"/>
          <p14:tracePt t="38926" x="4730750" y="2146300"/>
          <p14:tracePt t="38943" x="4730750" y="2228850"/>
          <p14:tracePt t="38959" x="4730750" y="2305050"/>
          <p14:tracePt t="38976" x="4699000" y="2419350"/>
          <p14:tracePt t="38993" x="4654550" y="2520950"/>
          <p14:tracePt t="39010" x="4610100" y="2635250"/>
          <p14:tracePt t="39027" x="4552950" y="2730500"/>
          <p14:tracePt t="39044" x="4489450" y="2825750"/>
          <p14:tracePt t="39060" x="4273550" y="2990850"/>
          <p14:tracePt t="39076" x="4006850" y="3136900"/>
          <p14:tracePt t="39093" x="3683000" y="3302000"/>
          <p14:tracePt t="39110" x="3467100" y="3390900"/>
          <p14:tracePt t="39126" x="3302000" y="3454400"/>
          <p14:tracePt t="39143" x="3175000" y="3492500"/>
          <p14:tracePt t="39160" x="3079750" y="3524250"/>
          <p14:tracePt t="39177" x="2959100" y="3556000"/>
          <p14:tracePt t="39193" x="2819400" y="3575050"/>
          <p14:tracePt t="39210" x="2717800" y="3606800"/>
          <p14:tracePt t="39228" x="2673350" y="3613150"/>
          <p14:tracePt t="39245" x="2603500" y="3638550"/>
          <p14:tracePt t="39260" x="2559050" y="3651250"/>
          <p14:tracePt t="39276" x="2514600" y="3663950"/>
          <p14:tracePt t="39293" x="2451100" y="3663950"/>
          <p14:tracePt t="39310" x="2374900" y="3663950"/>
          <p14:tracePt t="39327" x="2286000" y="3663950"/>
          <p14:tracePt t="39344" x="2241550" y="3663950"/>
          <p14:tracePt t="39360" x="2197100" y="3663950"/>
          <p14:tracePt t="39377" x="2171700" y="3663950"/>
          <p14:tracePt t="39393" x="2146300" y="3663950"/>
          <p14:tracePt t="39410" x="2133600" y="3663950"/>
          <p14:tracePt t="39426" x="2101850" y="3663950"/>
          <p14:tracePt t="39443" x="2076450" y="3663950"/>
          <p14:tracePt t="39460" x="2006600" y="3663950"/>
          <p14:tracePt t="39477" x="1981200" y="3663950"/>
          <p14:tracePt t="39493" x="1962150" y="3663950"/>
          <p14:tracePt t="39510" x="1949450" y="3663950"/>
          <p14:tracePt t="39526" x="1930400" y="3663950"/>
          <p14:tracePt t="39543" x="1898650" y="3657600"/>
          <p14:tracePt t="39560" x="1860550" y="3651250"/>
          <p14:tracePt t="39577" x="1822450" y="3632200"/>
          <p14:tracePt t="39593" x="1803400" y="3632200"/>
          <p14:tracePt t="39610" x="1790700" y="3632200"/>
          <p14:tracePt t="39627" x="1778000" y="3632200"/>
          <p14:tracePt t="39660" x="1739900" y="3638550"/>
          <p14:tracePt t="39677" x="1695450" y="3657600"/>
          <p14:tracePt t="39693" x="1644650" y="3676650"/>
          <p14:tracePt t="39710" x="1574800" y="3695700"/>
          <p14:tracePt t="39727" x="1530350" y="3702050"/>
          <p14:tracePt t="39743" x="1511300" y="3702050"/>
          <p14:tracePt t="39760" x="1504950" y="3702050"/>
          <p14:tracePt t="39966" x="1492250" y="3708400"/>
          <p14:tracePt t="39972" x="1479550" y="3708400"/>
          <p14:tracePt t="39981" x="1473200" y="3708400"/>
          <p14:tracePt t="39990" x="1454150" y="3708400"/>
          <p14:tracePt t="40007" x="1428750" y="3708400"/>
          <p14:tracePt t="40023" x="1397000" y="3708400"/>
          <p14:tracePt t="40040" x="1377950" y="3708400"/>
          <p14:tracePt t="40057" x="1358900" y="3708400"/>
          <p14:tracePt t="40074" x="1352550" y="3708400"/>
          <p14:tracePt t="40090" x="1346200" y="3708400"/>
          <p14:tracePt t="40165" x="1333500" y="3708400"/>
          <p14:tracePt t="40173" x="1327150" y="3708400"/>
          <p14:tracePt t="40181" x="1308100" y="3708400"/>
          <p14:tracePt t="40190" x="1289050" y="3708400"/>
          <p14:tracePt t="40207" x="1263650" y="3702050"/>
          <p14:tracePt t="40224" x="1238250" y="3695700"/>
          <p14:tracePt t="40240" x="1143000" y="3651250"/>
          <p14:tracePt t="40257" x="965200" y="3587750"/>
          <p14:tracePt t="40261" x="869950" y="3568700"/>
          <p14:tracePt t="40273" x="762000" y="3530600"/>
          <p14:tracePt t="40290" x="546100" y="3473450"/>
          <p14:tracePt t="40307" x="450850" y="3441700"/>
          <p14:tracePt t="40324" x="438150" y="3435350"/>
          <p14:tracePt t="40600" x="450850" y="3435350"/>
          <p14:tracePt t="40608" x="482600" y="3435350"/>
          <p14:tracePt t="40617" x="546100" y="3448050"/>
          <p14:tracePt t="40624" x="603250" y="3460750"/>
          <p14:tracePt t="40641" x="742950" y="3498850"/>
          <p14:tracePt t="40657" x="825500" y="3524250"/>
          <p14:tracePt t="40674" x="838200" y="3524250"/>
          <p14:tracePt t="40696" x="838200" y="3530600"/>
          <p14:tracePt t="40750" x="819150" y="3530600"/>
          <p14:tracePt t="40758" x="812800" y="3530600"/>
          <p14:tracePt t="40765" x="800100" y="3530600"/>
          <p14:tracePt t="40781" x="793750" y="3530600"/>
          <p14:tracePt t="40855" x="787400" y="3530600"/>
          <p14:tracePt t="40873" x="768350" y="3530600"/>
          <p14:tracePt t="40984" x="762000" y="3530600"/>
          <p14:tracePt t="41008" x="749300" y="3530600"/>
          <p14:tracePt t="41025" x="742950" y="3530600"/>
          <p14:tracePt t="41040" x="736600" y="3536950"/>
          <p14:tracePt t="41056" x="730250" y="3543300"/>
          <p14:tracePt t="41065" x="723900" y="3543300"/>
          <p14:tracePt t="41074" x="717550" y="3549650"/>
          <p14:tracePt t="41096" x="717550" y="3556000"/>
          <p14:tracePt t="42578" x="723900" y="3556000"/>
          <p14:tracePt t="42585" x="755650" y="3556000"/>
          <p14:tracePt t="42594" x="800100" y="3556000"/>
          <p14:tracePt t="42602" x="869950" y="3556000"/>
          <p14:tracePt t="42619" x="996950" y="3556000"/>
          <p14:tracePt t="42636" x="1149350" y="3556000"/>
          <p14:tracePt t="42654" x="1409700" y="3556000"/>
          <p14:tracePt t="42669" x="1492250" y="3556000"/>
          <p14:tracePt t="42686" x="1790700" y="3556000"/>
          <p14:tracePt t="42702" x="1955800" y="3556000"/>
          <p14:tracePt t="42719" x="2095500" y="3556000"/>
          <p14:tracePt t="42736" x="2203450" y="3556000"/>
          <p14:tracePt t="42752" x="2260600" y="3556000"/>
          <p14:tracePt t="42759" x="2266950" y="3556000"/>
          <p14:tracePt t="42769" x="2279650" y="3556000"/>
          <p14:tracePt t="42786" x="2286000" y="3556000"/>
          <p14:tracePt t="42831" x="2292350" y="3556000"/>
          <p14:tracePt t="42847" x="2305050" y="3556000"/>
          <p14:tracePt t="42856" x="2311400" y="3556000"/>
          <p14:tracePt t="42862" x="2330450" y="3556000"/>
          <p14:tracePt t="42873" x="2336800" y="3556000"/>
          <p14:tracePt t="42886" x="2374900" y="3556000"/>
          <p14:tracePt t="42903" x="2425700" y="3556000"/>
          <p14:tracePt t="42919" x="2501900" y="3556000"/>
          <p14:tracePt t="42936" x="2641600" y="3556000"/>
          <p14:tracePt t="42953" x="2781300" y="3556000"/>
          <p14:tracePt t="42969" x="2908300" y="3556000"/>
          <p14:tracePt t="42986" x="3022600" y="3556000"/>
          <p14:tracePt t="43003" x="3092450" y="3556000"/>
          <p14:tracePt t="43020" x="3136900" y="3556000"/>
          <p14:tracePt t="43038" x="3162300" y="3556000"/>
          <p14:tracePt t="43055" x="3194050" y="3556000"/>
          <p14:tracePt t="43069" x="3213100" y="3556000"/>
          <p14:tracePt t="43086" x="3225800" y="3556000"/>
          <p14:tracePt t="43103" x="3232150" y="3556000"/>
          <p14:tracePt t="43120" x="3244850" y="3556000"/>
          <p14:tracePt t="43136" x="3244850" y="3549650"/>
          <p14:tracePt t="43199" x="3257550" y="3549650"/>
          <p14:tracePt t="43231" x="3263900" y="3549650"/>
          <p14:tracePt t="43247" x="3263900" y="3543300"/>
          <p14:tracePt t="43257" x="3263900" y="3536950"/>
          <p14:tracePt t="43262" x="3263900" y="3530600"/>
          <p14:tracePt t="43278" x="3263900" y="3524250"/>
          <p14:tracePt t="43287" x="3263900" y="3511550"/>
          <p14:tracePt t="43303" x="3232150" y="3492500"/>
          <p14:tracePt t="43320" x="3175000" y="3473450"/>
          <p14:tracePt t="43336" x="3136900" y="3467100"/>
          <p14:tracePt t="43353" x="3079750" y="3467100"/>
          <p14:tracePt t="43370" x="3048000" y="3460750"/>
          <p14:tracePt t="43386" x="3041650" y="3460750"/>
          <p14:tracePt t="43544" x="3041650" y="3454400"/>
          <p14:tracePt t="43632" x="3054350" y="3454400"/>
          <p14:tracePt t="43642" x="3060700" y="3454400"/>
          <p14:tracePt t="43646" x="3079750" y="3454400"/>
          <p14:tracePt t="43656" x="3092450" y="3454400"/>
          <p14:tracePt t="43670" x="3130550" y="3454400"/>
          <p14:tracePt t="43687" x="3155950" y="3454400"/>
          <p14:tracePt t="43704" x="3175000" y="3454400"/>
          <p14:tracePt t="43720" x="3194050" y="3454400"/>
          <p14:tracePt t="43737" x="3232150" y="3454400"/>
          <p14:tracePt t="43753" x="3257550" y="3454400"/>
          <p14:tracePt t="43759" x="3276600" y="3454400"/>
          <p14:tracePt t="43770" x="3289300" y="3454400"/>
          <p14:tracePt t="43787" x="3321050" y="3454400"/>
          <p14:tracePt t="43803" x="3340100" y="3454400"/>
          <p14:tracePt t="43821" x="3365500" y="3448050"/>
          <p14:tracePt t="43837" x="3384550" y="3441700"/>
          <p14:tracePt t="43853" x="3422650" y="3435350"/>
          <p14:tracePt t="43870" x="3454400" y="3435350"/>
          <p14:tracePt t="43887" x="3479800" y="3422650"/>
          <p14:tracePt t="43904" x="3505200" y="3416300"/>
          <p14:tracePt t="43920" x="3524250" y="3416300"/>
          <p14:tracePt t="43937" x="3562350" y="3416300"/>
          <p14:tracePt t="43953" x="3606800" y="3409950"/>
          <p14:tracePt t="43970" x="3663950" y="3409950"/>
          <p14:tracePt t="43987" x="3759200" y="3409950"/>
          <p14:tracePt t="44004" x="3854450" y="3409950"/>
          <p14:tracePt t="44020" x="3949700" y="3409950"/>
          <p14:tracePt t="44037" x="4133850" y="3429000"/>
          <p14:tracePt t="44054" x="4222750" y="3435350"/>
          <p14:tracePt t="44070" x="4279900" y="3435350"/>
          <p14:tracePt t="44087" x="4305300" y="3435350"/>
          <p14:tracePt t="44104" x="4324350" y="3435350"/>
          <p14:tracePt t="44120" x="4337050" y="3435350"/>
          <p14:tracePt t="44137" x="4356100" y="3435350"/>
          <p14:tracePt t="44154" x="4362450" y="3435350"/>
          <p14:tracePt t="44170" x="4387850" y="3435350"/>
          <p14:tracePt t="44187" x="4400550" y="3435350"/>
          <p14:tracePt t="44204" x="4413250" y="3435350"/>
          <p14:tracePt t="44220" x="4432300" y="3435350"/>
          <p14:tracePt t="44238" x="4457700" y="3441700"/>
          <p14:tracePt t="44254" x="4470400" y="3441700"/>
          <p14:tracePt t="44295" x="4476750" y="3441700"/>
          <p14:tracePt t="45472" x="4489450" y="3448050"/>
          <p14:tracePt t="45479" x="4489450" y="3454400"/>
          <p14:tracePt t="45488" x="4489450" y="3460750"/>
          <p14:tracePt t="45496" x="4489450" y="3473450"/>
          <p14:tracePt t="45512" x="4489450" y="3486150"/>
          <p14:tracePt t="45529" x="4489450" y="3511550"/>
          <p14:tracePt t="45546" x="4457700" y="3543300"/>
          <p14:tracePt t="45562" x="4406900" y="3568700"/>
          <p14:tracePt t="45579" x="4343400" y="3594100"/>
          <p14:tracePt t="45596" x="4273550" y="3613150"/>
          <p14:tracePt t="45612" x="4197350" y="3619500"/>
          <p14:tracePt t="45630" x="4133850" y="3632200"/>
          <p14:tracePt t="45648" x="4057650" y="3638550"/>
          <p14:tracePt t="45662" x="4025900" y="3638550"/>
          <p14:tracePt t="45679" x="4006850" y="3638550"/>
          <p14:tracePt t="45696" x="3975100" y="3638550"/>
          <p14:tracePt t="45712" x="3949700" y="3638550"/>
          <p14:tracePt t="45729" x="3911600" y="3638550"/>
          <p14:tracePt t="45746" x="3860800" y="3632200"/>
          <p14:tracePt t="45763" x="3797300" y="3632200"/>
          <p14:tracePt t="45770" x="3765550" y="3632200"/>
          <p14:tracePt t="45779" x="3727450" y="3632200"/>
          <p14:tracePt t="45796" x="3689350" y="3632200"/>
          <p14:tracePt t="45813" x="3632200" y="3632200"/>
          <p14:tracePt t="45829" x="3594100" y="3638550"/>
          <p14:tracePt t="45846" x="3530600" y="3644900"/>
          <p14:tracePt t="45862" x="3492500" y="3651250"/>
          <p14:tracePt t="45879" x="3460750" y="3651250"/>
          <p14:tracePt t="45897" x="3422650" y="3651250"/>
          <p14:tracePt t="45912" x="3390900" y="3651250"/>
          <p14:tracePt t="45929" x="3346450" y="3651250"/>
          <p14:tracePt t="45946" x="3314700" y="3651250"/>
          <p14:tracePt t="45962" x="3282950" y="3651250"/>
          <p14:tracePt t="45980" x="3244850" y="3657600"/>
          <p14:tracePt t="45996" x="3225800" y="3663950"/>
          <p14:tracePt t="46013" x="3213100" y="3663950"/>
          <p14:tracePt t="46030" x="3187700" y="3663950"/>
          <p14:tracePt t="46047" x="3143250" y="3663950"/>
          <p14:tracePt t="46063" x="3092450" y="3663950"/>
          <p14:tracePt t="46080" x="3041650" y="3663950"/>
          <p14:tracePt t="46097" x="2990850" y="3663950"/>
          <p14:tracePt t="46113" x="2933700" y="3663950"/>
          <p14:tracePt t="46130" x="2882900" y="3663950"/>
          <p14:tracePt t="46146" x="2844800" y="3663950"/>
          <p14:tracePt t="46163" x="2832100" y="3663950"/>
          <p14:tracePt t="46304" x="2832100" y="3657600"/>
          <p14:tracePt t="46312" x="2851150" y="3619500"/>
          <p14:tracePt t="46320" x="2870200" y="3543300"/>
          <p14:tracePt t="46329" x="2876550" y="3467100"/>
          <p14:tracePt t="46346" x="2901950" y="3270250"/>
          <p14:tracePt t="46363" x="2914650" y="3079750"/>
          <p14:tracePt t="46379" x="2901950" y="2927350"/>
          <p14:tracePt t="46396" x="2876550" y="2876550"/>
          <p14:tracePt t="46413" x="2863850" y="2863850"/>
          <p14:tracePt t="46430" x="2851150" y="2863850"/>
          <p14:tracePt t="46447" x="2844800" y="2863850"/>
          <p14:tracePt t="46521" x="2838450" y="2863850"/>
          <p14:tracePt t="46553" x="2838450" y="2870200"/>
          <p14:tracePt t="46585" x="2838450" y="2876550"/>
          <p14:tracePt t="46592" x="2838450" y="2882900"/>
          <p14:tracePt t="46603" x="2838450" y="2889250"/>
          <p14:tracePt t="46613" x="2838450" y="2901950"/>
          <p14:tracePt t="46630" x="2838450" y="2933700"/>
          <p14:tracePt t="46646" x="2844800" y="2990850"/>
          <p14:tracePt t="46663" x="2844800" y="3092450"/>
          <p14:tracePt t="46680" x="2844800" y="3168650"/>
          <p14:tracePt t="46697" x="2844800" y="3244850"/>
          <p14:tracePt t="46713" x="2844800" y="3289300"/>
          <p14:tracePt t="46730" x="2844800" y="3333750"/>
          <p14:tracePt t="46747" x="2851150" y="3352800"/>
          <p14:tracePt t="46764" x="2857500" y="3371850"/>
          <p14:tracePt t="46780" x="2863850" y="3384550"/>
          <p14:tracePt t="46797" x="2870200" y="3384550"/>
          <p14:tracePt t="46880" x="2870200" y="3390900"/>
          <p14:tracePt t="46888" x="2876550" y="3390900"/>
          <p14:tracePt t="46898" x="2889250" y="3397250"/>
          <p14:tracePt t="46914" x="2959100" y="3403600"/>
          <p14:tracePt t="46930" x="3048000" y="3409950"/>
          <p14:tracePt t="46947" x="3168650" y="3435350"/>
          <p14:tracePt t="46963" x="3282950" y="3454400"/>
          <p14:tracePt t="46980" x="3435350" y="3479800"/>
          <p14:tracePt t="46997" x="3556000" y="3486150"/>
          <p14:tracePt t="47014" x="3644900" y="3505200"/>
          <p14:tracePt t="47032" x="3670300" y="3505200"/>
          <p14:tracePt t="47836" x="3638550" y="3505200"/>
          <p14:tracePt t="47842" x="3613150" y="3505200"/>
          <p14:tracePt t="47855" x="3568700" y="3505200"/>
          <p14:tracePt t="47889" x="3587750" y="3530600"/>
          <p14:tracePt t="47906" x="3835400" y="3638550"/>
          <p14:tracePt t="47922" x="4095750" y="3752850"/>
          <p14:tracePt t="47939" x="4311650" y="3841750"/>
          <p14:tracePt t="47955" x="4483100" y="3911600"/>
          <p14:tracePt t="47972" x="4616450" y="3962400"/>
          <p14:tracePt t="47989" x="4686300" y="3981450"/>
          <p14:tracePt t="48006" x="4692650" y="3981450"/>
          <p14:tracePt t="48297" x="4699000" y="3987800"/>
          <p14:tracePt t="48306" x="4730750" y="4000500"/>
          <p14:tracePt t="48313" x="4838700" y="4006850"/>
          <p14:tracePt t="48325" x="5003800" y="4025900"/>
          <p14:tracePt t="48339" x="5613400" y="4127500"/>
          <p14:tracePt t="48355" x="6299200" y="4216400"/>
          <p14:tracePt t="48372" x="6902450" y="4298950"/>
          <p14:tracePt t="48389" x="7245350" y="4343400"/>
          <p14:tracePt t="48405" x="7486650" y="4362450"/>
          <p14:tracePt t="48422" x="7626350" y="4381500"/>
          <p14:tracePt t="48439" x="7696200" y="4381500"/>
          <p14:tracePt t="48455" x="7702550" y="4381500"/>
          <p14:tracePt t="48514" x="7696200" y="4375150"/>
          <p14:tracePt t="48636" x="7702550" y="4375150"/>
          <p14:tracePt t="48644" x="7708900" y="4375150"/>
          <p14:tracePt t="48656" x="7721600" y="4375150"/>
          <p14:tracePt t="48673" x="7727950" y="4375150"/>
          <p14:tracePt t="48872" x="7734300" y="4375150"/>
          <p14:tracePt t="48887" x="7734300" y="4381500"/>
          <p14:tracePt t="48896" x="7721600" y="4394200"/>
          <p14:tracePt t="48906" x="7683500" y="4400550"/>
          <p14:tracePt t="48922" x="7575550" y="4432300"/>
          <p14:tracePt t="48939" x="7416800" y="4476750"/>
          <p14:tracePt t="48956" x="7289800" y="4521200"/>
          <p14:tracePt t="48972" x="7213600" y="4546600"/>
          <p14:tracePt t="48989" x="7188200" y="4552950"/>
          <p14:tracePt t="49006" x="7143750" y="4565650"/>
          <p14:tracePt t="49023" x="7099300" y="4565650"/>
          <p14:tracePt t="49040" x="7042150" y="4572000"/>
          <p14:tracePt t="49056" x="6978650" y="4578350"/>
          <p14:tracePt t="49072" x="6940550" y="4584700"/>
          <p14:tracePt t="49089" x="6921500" y="4591050"/>
          <p14:tracePt t="49106" x="6915150" y="4591050"/>
          <p14:tracePt t="49746" x="6934200" y="4591050"/>
          <p14:tracePt t="49764" x="7004050" y="4584700"/>
          <p14:tracePt t="49772" x="7061200" y="4565650"/>
          <p14:tracePt t="49780" x="7092950" y="4565650"/>
          <p14:tracePt t="49788" x="7131050" y="4559300"/>
          <p14:tracePt t="49803" x="7188200" y="4552950"/>
          <p14:tracePt t="49819" x="7219950" y="4552950"/>
          <p14:tracePt t="49836" x="7245350" y="4552950"/>
          <p14:tracePt t="49852" x="7277100" y="4552950"/>
          <p14:tracePt t="49869" x="7289800" y="4552950"/>
          <p14:tracePt t="49886" x="7302500" y="4552950"/>
          <p14:tracePt t="50028" x="7296150" y="4559300"/>
          <p14:tracePt t="50036" x="7251700" y="4559300"/>
          <p14:tracePt t="50046" x="7169150" y="4546600"/>
          <p14:tracePt t="50052" x="7042150" y="4502150"/>
          <p14:tracePt t="50069" x="6654800" y="4387850"/>
          <p14:tracePt t="50086" x="6115050" y="4235450"/>
          <p14:tracePt t="50103" x="5683250" y="4121150"/>
          <p14:tracePt t="50122" x="5353050" y="4006850"/>
          <p14:tracePt t="50137" x="5054600" y="3917950"/>
          <p14:tracePt t="50153" x="4933950" y="3886200"/>
          <p14:tracePt t="50169" x="4864100" y="3873500"/>
          <p14:tracePt t="50186" x="4800600" y="3854450"/>
          <p14:tracePt t="50203" x="4768850" y="3848100"/>
          <p14:tracePt t="50220" x="4718050" y="3848100"/>
          <p14:tracePt t="50236" x="4686300" y="3848100"/>
          <p14:tracePt t="50253" x="4610100" y="3848100"/>
          <p14:tracePt t="50269" x="4451350" y="3848100"/>
          <p14:tracePt t="50274" x="4330700" y="3829050"/>
          <p14:tracePt t="50286" x="4210050" y="3810000"/>
          <p14:tracePt t="50303" x="3930650" y="3778250"/>
          <p14:tracePt t="50321" x="3600450" y="3714750"/>
          <p14:tracePt t="50336" x="3460750" y="3702050"/>
          <p14:tracePt t="50353" x="3378200" y="3702050"/>
          <p14:tracePt t="50370" x="3340100" y="3702050"/>
          <p14:tracePt t="50443" x="3352800" y="3702050"/>
          <p14:tracePt t="50449" x="3371850" y="3702050"/>
          <p14:tracePt t="50459" x="3384550" y="3702050"/>
          <p14:tracePt t="50470" x="3390900" y="3695700"/>
          <p14:tracePt t="50487" x="3397250" y="3695700"/>
          <p14:tracePt t="50503" x="3409950" y="3683000"/>
          <p14:tracePt t="50638" x="3416300" y="3683000"/>
          <p14:tracePt t="50644" x="3422650" y="3683000"/>
          <p14:tracePt t="50653" x="3429000" y="3683000"/>
          <p14:tracePt t="50670" x="3448050" y="3683000"/>
          <p14:tracePt t="50687" x="3473450" y="3683000"/>
          <p14:tracePt t="50703" x="3498850" y="3683000"/>
          <p14:tracePt t="50720" x="3536950" y="3676650"/>
          <p14:tracePt t="50737" x="3600450" y="3663950"/>
          <p14:tracePt t="50753" x="3632200" y="3651250"/>
          <p14:tracePt t="50770" x="3657600" y="3651250"/>
          <p14:tracePt t="50787" x="3683000" y="3644900"/>
          <p14:tracePt t="50803" x="3689350" y="3632200"/>
          <p14:tracePt t="50820" x="3695700" y="3632200"/>
          <p14:tracePt t="51446" x="3702050" y="3632200"/>
          <p14:tracePt t="51450" x="3721100" y="3632200"/>
          <p14:tracePt t="51460" x="3752850" y="3632200"/>
          <p14:tracePt t="51470" x="3797300" y="3644900"/>
          <p14:tracePt t="51487" x="3968750" y="3708400"/>
          <p14:tracePt t="51503" x="4210050" y="3771900"/>
          <p14:tracePt t="51520" x="4578350" y="3879850"/>
          <p14:tracePt t="51537" x="5270500" y="4076700"/>
          <p14:tracePt t="51554" x="5721350" y="4191000"/>
          <p14:tracePt t="51570" x="6070600" y="4248150"/>
          <p14:tracePt t="51587" x="6362700" y="4298950"/>
          <p14:tracePt t="51604" x="6654800" y="4362450"/>
          <p14:tracePt t="51621" x="6889750" y="4381500"/>
          <p14:tracePt t="51637" x="7099300" y="4419600"/>
          <p14:tracePt t="51654" x="7251700" y="4445000"/>
          <p14:tracePt t="51670" x="7378700" y="4457700"/>
          <p14:tracePt t="51687" x="7448550" y="4464050"/>
          <p14:tracePt t="51704" x="7493000" y="4476750"/>
          <p14:tracePt t="51721" x="7512050" y="4483100"/>
          <p14:tracePt t="51754" x="7531100" y="4489450"/>
          <p14:tracePt t="51771" x="7575550" y="4508500"/>
          <p14:tracePt t="51788" x="7683500" y="4540250"/>
          <p14:tracePt t="51804" x="7816850" y="4565650"/>
          <p14:tracePt t="51821" x="8001000" y="4597400"/>
          <p14:tracePt t="51837" x="8128000" y="4597400"/>
          <p14:tracePt t="51854" x="8166100" y="4597400"/>
          <p14:tracePt t="51871" x="8172450" y="4597400"/>
          <p14:tracePt t="51924" x="8178800" y="4597400"/>
          <p14:tracePt t="51932" x="8191500" y="4597400"/>
          <p14:tracePt t="51938" x="8229600" y="4597400"/>
          <p14:tracePt t="51954" x="8382000" y="4572000"/>
          <p14:tracePt t="51971" x="8616950" y="4502150"/>
          <p14:tracePt t="51987" x="8985250" y="4394200"/>
          <p14:tracePt t="52004" x="9442450" y="4318000"/>
          <p14:tracePt t="52021" x="9855200" y="4318000"/>
          <p14:tracePt t="52038" x="10166350" y="4318000"/>
          <p14:tracePt t="52054" x="10363200" y="4318000"/>
          <p14:tracePt t="52071" x="10490200" y="4318000"/>
          <p14:tracePt t="52087" x="10547350" y="4318000"/>
          <p14:tracePt t="52104" x="10572750" y="4318000"/>
          <p14:tracePt t="52121" x="10579100" y="4318000"/>
          <p14:tracePt t="52174" x="10585450" y="4318000"/>
          <p14:tracePt t="52182" x="10598150" y="4318000"/>
          <p14:tracePt t="52188" x="10604500" y="4311650"/>
          <p14:tracePt t="52204" x="10623550" y="4311650"/>
          <p14:tracePt t="52221" x="10648950" y="4311650"/>
          <p14:tracePt t="52237" x="10661650" y="4311650"/>
          <p14:tracePt t="52317" x="10668000" y="4311650"/>
          <p14:tracePt t="52675" x="10674350" y="4311650"/>
          <p14:tracePt t="52750" x="10680700" y="4311650"/>
          <p14:tracePt t="52782" x="10680700" y="4318000"/>
          <p14:tracePt t="52791" x="10674350" y="4318000"/>
          <p14:tracePt t="52799" x="10661650" y="4324350"/>
          <p14:tracePt t="52816" x="10617200" y="4324350"/>
          <p14:tracePt t="52832" x="10528300" y="4343400"/>
          <p14:tracePt t="52850" x="10274300" y="4343400"/>
          <p14:tracePt t="52866" x="9931400" y="4343400"/>
          <p14:tracePt t="52883" x="9353550" y="4343400"/>
          <p14:tracePt t="52899" x="8788400" y="4343400"/>
          <p14:tracePt t="52916" x="8147050" y="4343400"/>
          <p14:tracePt t="52933" x="7670800" y="4343400"/>
          <p14:tracePt t="52949" x="7302500" y="4343400"/>
          <p14:tracePt t="52966" x="7061200" y="4343400"/>
          <p14:tracePt t="52983" x="6838950" y="4343400"/>
          <p14:tracePt t="52999" x="6661150" y="4343400"/>
          <p14:tracePt t="53016" x="6540500" y="4343400"/>
          <p14:tracePt t="53033" x="6457950" y="4343400"/>
          <p14:tracePt t="53051" x="6350000" y="4343400"/>
          <p14:tracePt t="53066" x="6248400" y="4343400"/>
          <p14:tracePt t="53083" x="6121400" y="4343400"/>
          <p14:tracePt t="53099" x="5975350" y="4343400"/>
          <p14:tracePt t="53116" x="5835650" y="4343400"/>
          <p14:tracePt t="53133" x="5702300" y="4343400"/>
          <p14:tracePt t="53150" x="5549900" y="4343400"/>
          <p14:tracePt t="53166" x="5422900" y="4343400"/>
          <p14:tracePt t="53183" x="5314950" y="4343400"/>
          <p14:tracePt t="53199" x="5251450" y="4343400"/>
          <p14:tracePt t="53216" x="5200650" y="4337050"/>
          <p14:tracePt t="53233" x="5130800" y="4324350"/>
          <p14:tracePt t="53250" x="5054600" y="4298950"/>
          <p14:tracePt t="53266" x="5016500" y="4279900"/>
          <p14:tracePt t="53283" x="4984750" y="4273550"/>
          <p14:tracePt t="53300" x="4953000" y="4267200"/>
          <p14:tracePt t="53316" x="4921250" y="4248150"/>
          <p14:tracePt t="53333" x="4895850" y="4241800"/>
          <p14:tracePt t="53350" x="4845050" y="4216400"/>
          <p14:tracePt t="53366" x="4756150" y="4203700"/>
          <p14:tracePt t="53383" x="4597400" y="4184650"/>
          <p14:tracePt t="53400" x="4432300" y="4184650"/>
          <p14:tracePt t="53417" x="4279900" y="4184650"/>
          <p14:tracePt t="53433" x="4203700" y="4184650"/>
          <p14:tracePt t="53450" x="4152900" y="4184650"/>
          <p14:tracePt t="53524" x="4146550" y="4184650"/>
          <p14:tracePt t="53531" x="4140200" y="4184650"/>
          <p14:tracePt t="53539" x="4121150" y="4184650"/>
          <p14:tracePt t="53550" x="4102100" y="4178300"/>
          <p14:tracePt t="53567" x="4070350" y="4178300"/>
          <p14:tracePt t="53583" x="4051300" y="4171950"/>
          <p14:tracePt t="53600" x="4038600" y="4171950"/>
          <p14:tracePt t="53616" x="4025900" y="4152900"/>
          <p14:tracePt t="53634" x="4019550" y="4146550"/>
          <p14:tracePt t="53650" x="4000500" y="4121150"/>
          <p14:tracePt t="53666" x="3968750" y="4102100"/>
          <p14:tracePt t="53683" x="3943350" y="4089400"/>
          <p14:tracePt t="53700" x="3905250" y="4083050"/>
          <p14:tracePt t="53716" x="3879850" y="4076700"/>
          <p14:tracePt t="53733" x="3854450" y="4076700"/>
          <p14:tracePt t="53750" x="3835400" y="4076700"/>
          <p14:tracePt t="53766" x="3803650" y="4076700"/>
          <p14:tracePt t="53774" x="3790950" y="4076700"/>
          <p14:tracePt t="53783" x="3759200" y="4076700"/>
          <p14:tracePt t="53800" x="3708400" y="4076700"/>
          <p14:tracePt t="53817" x="3676650" y="4076700"/>
          <p14:tracePt t="53833" x="3651250" y="4076700"/>
          <p14:tracePt t="53850" x="3625850" y="4076700"/>
          <p14:tracePt t="53867" x="3613150" y="4076700"/>
          <p14:tracePt t="53883" x="3594100" y="4070350"/>
          <p14:tracePt t="53900" x="3575050" y="4064000"/>
          <p14:tracePt t="53917" x="3562350" y="4057650"/>
          <p14:tracePt t="53933" x="3549650" y="4044950"/>
          <p14:tracePt t="53950" x="3536950" y="4038600"/>
          <p14:tracePt t="53967" x="3530600" y="4019550"/>
          <p14:tracePt t="53984" x="3511550" y="3994150"/>
          <p14:tracePt t="54000" x="3479800" y="3943350"/>
          <p14:tracePt t="54017" x="3454400" y="3898900"/>
          <p14:tracePt t="54034" x="3435350" y="3854450"/>
          <p14:tracePt t="54050" x="3435350" y="3829050"/>
          <p14:tracePt t="54067" x="3429000" y="3803650"/>
          <p14:tracePt t="54084" x="3422650" y="3771900"/>
          <p14:tracePt t="54101" x="3409950" y="3727450"/>
          <p14:tracePt t="54118" x="3409950" y="3676650"/>
          <p14:tracePt t="54134" x="3403600" y="3651250"/>
          <p14:tracePt t="54150" x="3403600" y="3632200"/>
          <p14:tracePt t="54167" x="3403600" y="3619500"/>
          <p14:tracePt t="54184" x="3403600" y="3594100"/>
          <p14:tracePt t="54200" x="3397250" y="3581400"/>
          <p14:tracePt t="54217" x="3397250" y="3568700"/>
          <p14:tracePt t="54236" x="3378200" y="3549650"/>
          <p14:tracePt t="54251" x="3365500" y="3536950"/>
          <p14:tracePt t="54267" x="3352800" y="3530600"/>
          <p14:tracePt t="54455" x="3359150" y="3530600"/>
          <p14:tracePt t="54463" x="3390900" y="3530600"/>
          <p14:tracePt t="54471" x="3416300" y="3530600"/>
          <p14:tracePt t="54479" x="3441700" y="3524250"/>
          <p14:tracePt t="54496" x="3479800" y="3524250"/>
          <p14:tracePt t="54513" x="3536950" y="3517900"/>
          <p14:tracePt t="54530" x="3568700" y="3511550"/>
          <p14:tracePt t="54546" x="3600450" y="3498850"/>
          <p14:tracePt t="54580" x="3600450" y="3492500"/>
          <p14:tracePt t="54670" x="3613150" y="3492500"/>
          <p14:tracePt t="54675" x="3619500" y="3492500"/>
          <p14:tracePt t="54692" x="3632200" y="3492500"/>
          <p14:tracePt t="54783" x="3638550" y="3492500"/>
          <p14:tracePt t="54920" x="3613150" y="3492500"/>
          <p14:tracePt t="54927" x="3587750" y="3492500"/>
          <p14:tracePt t="54935" x="3556000" y="3492500"/>
          <p14:tracePt t="54947" x="3517900" y="3492500"/>
          <p14:tracePt t="54963" x="3492500" y="3492500"/>
          <p14:tracePt t="54980" x="3473450" y="3492500"/>
          <p14:tracePt t="55002" x="3467100" y="3492500"/>
          <p14:tracePt t="55013" x="3460750" y="3492500"/>
          <p14:tracePt t="55030" x="3454400" y="3479800"/>
          <p14:tracePt t="55047" x="3448050" y="3467100"/>
          <p14:tracePt t="55064" x="3435350" y="3441700"/>
          <p14:tracePt t="55080" x="3409950" y="3409950"/>
          <p14:tracePt t="55097" x="3384550" y="3390900"/>
          <p14:tracePt t="55117" x="3359150" y="3371850"/>
          <p14:tracePt t="55130" x="3352800" y="3365500"/>
          <p14:tracePt t="55147" x="3333750" y="3346450"/>
          <p14:tracePt t="55164" x="3333750" y="3340100"/>
          <p14:tracePt t="55180" x="3333750" y="3333750"/>
          <p14:tracePt t="55197" x="3340100" y="3308350"/>
          <p14:tracePt t="55215" x="3378200" y="3270250"/>
          <p14:tracePt t="55230" x="3422650" y="3225800"/>
          <p14:tracePt t="55247" x="3448050" y="3187700"/>
          <p14:tracePt t="55264" x="3473450" y="3162300"/>
          <p14:tracePt t="55270" x="3473450" y="3143250"/>
          <p14:tracePt t="55280" x="3479800" y="3136900"/>
          <p14:tracePt t="55297" x="3492500" y="3117850"/>
          <p14:tracePt t="55314" x="3498850" y="3111500"/>
          <p14:tracePt t="55334" x="3498850" y="3105150"/>
          <p14:tracePt t="55356" x="3505200" y="3092450"/>
          <p14:tracePt t="55369" x="3511550" y="3092450"/>
          <p14:tracePt t="55381" x="3524250" y="3086100"/>
          <p14:tracePt t="55398" x="3562350" y="3079750"/>
          <p14:tracePt t="55414" x="3613150" y="3060700"/>
          <p14:tracePt t="55430" x="3676650" y="3048000"/>
          <p14:tracePt t="55447" x="3740150" y="3022600"/>
          <p14:tracePt t="55464" x="3771900" y="3009900"/>
          <p14:tracePt t="55481" x="3797300" y="3009900"/>
          <p14:tracePt t="55497" x="3803650" y="3009900"/>
          <p14:tracePt t="55549" x="3816350" y="3009900"/>
          <p14:tracePt t="55556" x="3822700" y="3009900"/>
          <p14:tracePt t="55580" x="3829050" y="3009900"/>
          <p14:tracePt t="55588" x="3841750" y="3009900"/>
          <p14:tracePt t="55597" x="3854450" y="3016250"/>
          <p14:tracePt t="55614" x="3879850" y="3035300"/>
          <p14:tracePt t="55631" x="3911600" y="3054350"/>
          <p14:tracePt t="55647" x="3930650" y="3060700"/>
          <p14:tracePt t="55664" x="3943350" y="3079750"/>
          <p14:tracePt t="55681" x="3949700" y="3079750"/>
          <p14:tracePt t="55699" x="3956050" y="3092450"/>
          <p14:tracePt t="55714" x="3956050" y="3098800"/>
          <p14:tracePt t="55731" x="3962400" y="3117850"/>
          <p14:tracePt t="55747" x="3962400" y="3124200"/>
          <p14:tracePt t="55764" x="3962400" y="3149600"/>
          <p14:tracePt t="55781" x="3968750" y="3175000"/>
          <p14:tracePt t="55798" x="3968750" y="3206750"/>
          <p14:tracePt t="55814" x="3981450" y="3244850"/>
          <p14:tracePt t="55831" x="3981450" y="3270250"/>
          <p14:tracePt t="55848" x="3981450" y="3295650"/>
          <p14:tracePt t="55864" x="3981450" y="3321050"/>
          <p14:tracePt t="55881" x="3981450" y="3346450"/>
          <p14:tracePt t="55897" x="3981450" y="3371850"/>
          <p14:tracePt t="55915" x="3981450" y="3403600"/>
          <p14:tracePt t="55931" x="3943350" y="3479800"/>
          <p14:tracePt t="55948" x="3898900" y="3549650"/>
          <p14:tracePt t="55964" x="3841750" y="3619500"/>
          <p14:tracePt t="55981" x="3784600" y="3683000"/>
          <p14:tracePt t="55998" x="3727450" y="3727450"/>
          <p14:tracePt t="56014" x="3663950" y="3778250"/>
          <p14:tracePt t="56031" x="3575050" y="3841750"/>
          <p14:tracePt t="56048" x="3486150" y="3911600"/>
          <p14:tracePt t="56064" x="3422650" y="3968750"/>
          <p14:tracePt t="56081" x="3384550" y="4019550"/>
          <p14:tracePt t="56098" x="3378200" y="4064000"/>
          <p14:tracePt t="56115" x="3365500" y="4121150"/>
          <p14:tracePt t="56131" x="3365500" y="4203700"/>
          <p14:tracePt t="56148" x="3365500" y="4273550"/>
          <p14:tracePt t="56165" x="3378200" y="4318000"/>
          <p14:tracePt t="56181" x="3403600" y="4343400"/>
          <p14:tracePt t="56198" x="3422650" y="4362450"/>
          <p14:tracePt t="56215" x="3454400" y="4381500"/>
          <p14:tracePt t="56320" x="3460750" y="4381500"/>
          <p14:tracePt t="56341" x="3460750" y="4387850"/>
          <p14:tracePt t="56357" x="3460750" y="4400550"/>
          <p14:tracePt t="56372" x="3460750" y="4406900"/>
          <p14:tracePt t="56380" x="3448050" y="4413250"/>
          <p14:tracePt t="56388" x="3422650" y="4413250"/>
          <p14:tracePt t="56398" x="3378200" y="4413250"/>
          <p14:tracePt t="56415" x="3200400" y="4413250"/>
          <p14:tracePt t="56431" x="3003550" y="4406900"/>
          <p14:tracePt t="56448" x="2863850" y="4362450"/>
          <p14:tracePt t="56465" x="2762250" y="4305300"/>
          <p14:tracePt t="56481" x="2730500" y="4267200"/>
          <p14:tracePt t="56498" x="2724150" y="4216400"/>
          <p14:tracePt t="56515" x="2724150" y="4171950"/>
          <p14:tracePt t="56531" x="2800350" y="4102100"/>
          <p14:tracePt t="56548" x="2844800" y="4044950"/>
          <p14:tracePt t="56565" x="2895600" y="3981450"/>
          <p14:tracePt t="56582" x="2933700" y="3917950"/>
          <p14:tracePt t="56598" x="2965450" y="3860800"/>
          <p14:tracePt t="56615" x="2997200" y="3835400"/>
          <p14:tracePt t="56632" x="3028950" y="3810000"/>
          <p14:tracePt t="56648" x="3060700" y="3790950"/>
          <p14:tracePt t="56665" x="3124200" y="3790950"/>
          <p14:tracePt t="56682" x="3206750" y="3784600"/>
          <p14:tracePt t="56698" x="3302000" y="3784600"/>
          <p14:tracePt t="56715" x="3365500" y="3784600"/>
          <p14:tracePt t="56732" x="3422650" y="3790950"/>
          <p14:tracePt t="56748" x="3448050" y="3797300"/>
          <p14:tracePt t="56765" x="3460750" y="3816350"/>
          <p14:tracePt t="56782" x="3492500" y="3841750"/>
          <p14:tracePt t="56798" x="3517900" y="3879850"/>
          <p14:tracePt t="56815" x="3549650" y="3917950"/>
          <p14:tracePt t="56832" x="3581400" y="3962400"/>
          <p14:tracePt t="56849" x="3625850" y="4025900"/>
          <p14:tracePt t="56865" x="3657600" y="4083050"/>
          <p14:tracePt t="56882" x="3689350" y="4152900"/>
          <p14:tracePt t="56898" x="3708400" y="4210050"/>
          <p14:tracePt t="56917" x="3721100" y="4260850"/>
          <p14:tracePt t="56932" x="3727450" y="4305300"/>
          <p14:tracePt t="56948" x="3733800" y="4337050"/>
          <p14:tracePt t="56965" x="3733800" y="4343400"/>
          <p14:tracePt t="56982" x="3733800" y="4356100"/>
          <p14:tracePt t="56999" x="3733800" y="4362450"/>
          <p14:tracePt t="57015" x="3727450" y="4368800"/>
          <p14:tracePt t="57032" x="3708400" y="4387850"/>
          <p14:tracePt t="57048" x="3683000" y="4400550"/>
          <p14:tracePt t="57065" x="3657600" y="4400550"/>
          <p14:tracePt t="57082" x="3638550" y="4400550"/>
          <p14:tracePt t="57099" x="3619500" y="4406900"/>
          <p14:tracePt t="57116" x="3606800" y="4413250"/>
          <p14:tracePt t="57132" x="3594100" y="4413250"/>
          <p14:tracePt t="57149" x="3587750" y="4413250"/>
          <p14:tracePt t="57304" x="3581400" y="4413250"/>
          <p14:tracePt t="57344" x="3575050" y="4413250"/>
          <p14:tracePt t="57352" x="3568700" y="4419600"/>
          <p14:tracePt t="57358" x="3562350" y="4419600"/>
          <p14:tracePt t="58271" x="3556000" y="4419600"/>
          <p14:tracePt t="58279" x="3556000" y="4413250"/>
          <p14:tracePt t="58287" x="3556000" y="4406900"/>
          <p14:tracePt t="58304" x="3556000" y="4400550"/>
          <p14:tracePt t="58329" x="3556000" y="4394200"/>
          <p14:tracePt t="58528" x="3556000" y="4387850"/>
          <p14:tracePt t="58544" x="3556000" y="4381500"/>
          <p14:tracePt t="58565" x="3556000" y="4368800"/>
          <p14:tracePt t="58582" x="3549650" y="4368800"/>
          <p14:tracePt t="58607" x="3543300" y="4362450"/>
          <p14:tracePt t="58615" x="3543300" y="4356100"/>
          <p14:tracePt t="58865" x="3536950" y="4337050"/>
          <p14:tracePt t="58873" x="3536950" y="4330700"/>
          <p14:tracePt t="58886" x="3530600" y="4298950"/>
          <p14:tracePt t="58902" x="3530600" y="4273550"/>
          <p14:tracePt t="58919" x="3517900" y="4216400"/>
          <p14:tracePt t="58935" x="3505200" y="4152900"/>
          <p14:tracePt t="58952" x="3498850" y="4108450"/>
          <p14:tracePt t="58969" x="3486150" y="4064000"/>
          <p14:tracePt t="58986" x="3486150" y="4025900"/>
          <p14:tracePt t="59002" x="3486150" y="3968750"/>
          <p14:tracePt t="59019" x="3486150" y="3911600"/>
          <p14:tracePt t="59037" x="3492500" y="3841750"/>
          <p14:tracePt t="59052" x="3517900" y="3771900"/>
          <p14:tracePt t="59069" x="3524250" y="3746500"/>
          <p14:tracePt t="59086" x="3524250" y="3727450"/>
          <p14:tracePt t="59102" x="3524250" y="3721100"/>
          <p14:tracePt t="59119" x="3524250" y="3714750"/>
          <p14:tracePt t="59136" x="3524250" y="3708400"/>
          <p14:tracePt t="59152" x="3524250" y="3702050"/>
          <p14:tracePt t="59169" x="3524250" y="3689350"/>
          <p14:tracePt t="59186" x="3536950" y="3663950"/>
          <p14:tracePt t="59202" x="3543300" y="3644900"/>
          <p14:tracePt t="59221" x="3543300" y="3625850"/>
          <p14:tracePt t="59236" x="3549650" y="3606800"/>
          <p14:tracePt t="59252" x="3556000" y="3568700"/>
          <p14:tracePt t="59269" x="3568700" y="3524250"/>
          <p14:tracePt t="59286" x="3568700" y="3505200"/>
          <p14:tracePt t="59303" x="3568700" y="3486150"/>
          <p14:tracePt t="59319" x="3568700" y="3473450"/>
          <p14:tracePt t="59336" x="3568700" y="3467100"/>
          <p14:tracePt t="59352" x="3568700" y="3460750"/>
          <p14:tracePt t="59567" x="3568700" y="3454400"/>
          <p14:tracePt t="60143" x="3568700" y="3460750"/>
          <p14:tracePt t="60151" x="3568700" y="3486150"/>
          <p14:tracePt t="60158" x="3568700" y="3505200"/>
          <p14:tracePt t="60167" x="3568700" y="3524250"/>
          <p14:tracePt t="60183" x="3568700" y="3587750"/>
          <p14:tracePt t="60200" x="3568700" y="3657600"/>
          <p14:tracePt t="60216" x="3568700" y="3727450"/>
          <p14:tracePt t="60233" x="3568700" y="3778250"/>
          <p14:tracePt t="60250" x="3568700" y="3803650"/>
          <p14:tracePt t="60267" x="3568700" y="3829050"/>
          <p14:tracePt t="60275" x="3568700" y="3848100"/>
          <p14:tracePt t="60283" x="3568700" y="3854450"/>
          <p14:tracePt t="60300" x="3568700" y="3879850"/>
          <p14:tracePt t="60317" x="3568700" y="3905250"/>
          <p14:tracePt t="60333" x="3562350" y="3917950"/>
          <p14:tracePt t="60350" x="3562350" y="3930650"/>
          <p14:tracePt t="60367" x="3562350" y="3949700"/>
          <p14:tracePt t="60383" x="3562350" y="3981450"/>
          <p14:tracePt t="60400" x="3562350" y="4013200"/>
          <p14:tracePt t="60417" x="3562350" y="4044950"/>
          <p14:tracePt t="60433" x="3562350" y="4076700"/>
          <p14:tracePt t="60450" x="3562350" y="4089400"/>
          <p14:tracePt t="60467" x="3562350" y="4095750"/>
          <p14:tracePt t="60526" x="3562350" y="4108450"/>
          <p14:tracePt t="60534" x="3549650" y="4121150"/>
          <p14:tracePt t="60558" x="3549650" y="4146550"/>
          <p14:tracePt t="60567" x="3549650" y="4159250"/>
          <p14:tracePt t="60575" x="3549650" y="4171950"/>
          <p14:tracePt t="60583" x="3549650" y="4178300"/>
          <p14:tracePt t="60600" x="3549650" y="4203700"/>
          <p14:tracePt t="60617" x="3549650" y="4229100"/>
          <p14:tracePt t="60634" x="3575050" y="4267200"/>
          <p14:tracePt t="60650" x="3606800" y="4292600"/>
          <p14:tracePt t="60667" x="3651250" y="4311650"/>
          <p14:tracePt t="60683" x="3676650" y="4318000"/>
          <p14:tracePt t="60700" x="3689350" y="4324350"/>
          <p14:tracePt t="60717" x="3695700" y="4324350"/>
          <p14:tracePt t="60968" x="3708400" y="4324350"/>
          <p14:tracePt t="60991" x="3714750" y="4324350"/>
          <p14:tracePt t="61146" x="3721100" y="4324350"/>
          <p14:tracePt t="61154" x="3733800" y="4324350"/>
          <p14:tracePt t="61160" x="3759200" y="4337050"/>
          <p14:tracePt t="61168" x="3771900" y="4343400"/>
          <p14:tracePt t="61180" x="3803650" y="4349750"/>
          <p14:tracePt t="61197" x="3892550" y="4375150"/>
          <p14:tracePt t="61214" x="3917950" y="4381500"/>
          <p14:tracePt t="61231" x="3924300" y="4387850"/>
          <p14:tracePt t="61247" x="3937000" y="4394200"/>
          <p14:tracePt t="61264" x="3937000" y="4400550"/>
          <p14:tracePt t="61281" x="3937000" y="4406900"/>
          <p14:tracePt t="61297" x="3949700" y="4419600"/>
          <p14:tracePt t="61314" x="3956050" y="4425950"/>
          <p14:tracePt t="61331" x="3962400" y="4432300"/>
          <p14:tracePt t="61347" x="3981450" y="4445000"/>
          <p14:tracePt t="61364" x="4000500" y="4451350"/>
          <p14:tracePt t="61381" x="4025900" y="4476750"/>
          <p14:tracePt t="61397" x="4044950" y="4483100"/>
          <p14:tracePt t="61506" x="4044950" y="4464050"/>
          <p14:tracePt t="61515" x="4044950" y="4451350"/>
          <p14:tracePt t="61523" x="4038600" y="4419600"/>
          <p14:tracePt t="61531" x="4032250" y="4381500"/>
          <p14:tracePt t="61548" x="4032250" y="4273550"/>
          <p14:tracePt t="61564" x="4032250" y="4127500"/>
          <p14:tracePt t="61583" x="4051300" y="3994150"/>
          <p14:tracePt t="61597" x="4108450" y="3892550"/>
          <p14:tracePt t="61614" x="4127500" y="3873500"/>
          <p14:tracePt t="61631" x="4133850" y="3867150"/>
          <p14:tracePt t="61761" x="4133850" y="3873500"/>
          <p14:tracePt t="61791" x="4127500" y="3879850"/>
          <p14:tracePt t="61840" x="4133850" y="3898900"/>
          <p14:tracePt t="61847" x="4159250" y="3911600"/>
          <p14:tracePt t="61855" x="4235450" y="3943350"/>
          <p14:tracePt t="61864" x="4298950" y="3968750"/>
          <p14:tracePt t="61881" x="4521200" y="4076700"/>
          <p14:tracePt t="61898" x="4686300" y="4146550"/>
          <p14:tracePt t="61915" x="4870450" y="4222750"/>
          <p14:tracePt t="61931" x="4984750" y="4273550"/>
          <p14:tracePt t="61948" x="5054600" y="4311650"/>
          <p14:tracePt t="61964" x="5080000" y="4330700"/>
          <p14:tracePt t="61981" x="5086350" y="4337050"/>
          <p14:tracePt t="61998" x="5086350" y="4343400"/>
          <p14:tracePt t="62210" x="5080000" y="4343400"/>
          <p14:tracePt t="62219" x="5073650" y="4343400"/>
          <p14:tracePt t="62227" x="5067300" y="4343400"/>
          <p14:tracePt t="62234" x="5060950" y="4343400"/>
          <p14:tracePt t="62251" x="5041900" y="4343400"/>
          <p14:tracePt t="62268" x="5016500" y="4343400"/>
          <p14:tracePt t="62285" x="4953000" y="4343400"/>
          <p14:tracePt t="62290" x="4908550" y="4343400"/>
          <p14:tracePt t="62302" x="4864100" y="4337050"/>
          <p14:tracePt t="62318" x="4743450" y="4298950"/>
          <p14:tracePt t="62335" x="4635500" y="4267200"/>
          <p14:tracePt t="62351" x="4610100" y="4267200"/>
          <p14:tracePt t="62703" x="4616450" y="4267200"/>
          <p14:tracePt t="62717" x="4654550" y="4267200"/>
          <p14:tracePt t="62719" x="4724400" y="4286250"/>
          <p14:tracePt t="62729" x="4787900" y="4311650"/>
          <p14:tracePt t="62743" x="4895850" y="4330700"/>
          <p14:tracePt t="62760" x="5041900" y="4394200"/>
          <p14:tracePt t="62770" x="5086350" y="4419600"/>
          <p14:tracePt t="62777" x="5137150" y="4438650"/>
          <p14:tracePt t="62793" x="5194300" y="4457700"/>
          <p14:tracePt t="62810" x="5219700" y="4476750"/>
          <p14:tracePt t="62827" x="5226050" y="4483100"/>
          <p14:tracePt t="62887" x="5226050" y="4489450"/>
          <p14:tracePt t="62898" x="5232400" y="4489450"/>
          <p14:tracePt t="62904" x="5245100" y="4502150"/>
          <p14:tracePt t="62914" x="5257800" y="4521200"/>
          <p14:tracePt t="62927" x="5340350" y="4559300"/>
          <p14:tracePt t="62943" x="5429250" y="4603750"/>
          <p14:tracePt t="62960" x="5505450" y="4635500"/>
          <p14:tracePt t="62976" x="5594350" y="4673600"/>
          <p14:tracePt t="62994" x="5645150" y="4692650"/>
          <p14:tracePt t="63010" x="5670550" y="4705350"/>
          <p14:tracePt t="63027" x="5676900" y="4705350"/>
          <p14:tracePt t="63184" x="5676900" y="4699000"/>
          <p14:tracePt t="63192" x="5676900" y="4686300"/>
          <p14:tracePt t="63403" x="5670550" y="4667250"/>
          <p14:tracePt t="63410" x="5670550" y="4648200"/>
          <p14:tracePt t="63421" x="5657850" y="4616450"/>
          <p14:tracePt t="63428" x="5645150" y="4591050"/>
          <p14:tracePt t="63444" x="5626100" y="4489450"/>
          <p14:tracePt t="63461" x="5613400" y="4343400"/>
          <p14:tracePt t="63479" x="5613400" y="4191000"/>
          <p14:tracePt t="63495" x="5613400" y="4019550"/>
          <p14:tracePt t="63511" x="5613400" y="3956050"/>
          <p14:tracePt t="63527" x="5613400" y="3930650"/>
          <p14:tracePt t="63760" x="5613400" y="3924300"/>
          <p14:tracePt t="63767" x="5588000" y="3924300"/>
          <p14:tracePt t="63776" x="5543550" y="3924300"/>
          <p14:tracePt t="63785" x="5467350" y="3917950"/>
          <p14:tracePt t="63801" x="5238750" y="3835400"/>
          <p14:tracePt t="63818" x="4889500" y="3714750"/>
          <p14:tracePt t="63835" x="4540250" y="3613150"/>
          <p14:tracePt t="63851" x="4241800" y="3536950"/>
          <p14:tracePt t="63868" x="4019550" y="3467100"/>
          <p14:tracePt t="63885" x="3879850" y="3409950"/>
          <p14:tracePt t="63902" x="3784600" y="3359150"/>
          <p14:tracePt t="63918" x="3708400" y="3327400"/>
          <p14:tracePt t="63935" x="3670300" y="3302000"/>
          <p14:tracePt t="63951" x="3657600" y="3302000"/>
          <p14:tracePt t="64040" x="3644900" y="3302000"/>
          <p14:tracePt t="64048" x="3632200" y="3302000"/>
          <p14:tracePt t="64057" x="3613150" y="3302000"/>
          <p14:tracePt t="64068" x="3587750" y="3302000"/>
          <p14:tracePt t="64085" x="3543300" y="3302000"/>
          <p14:tracePt t="64101" x="3524250" y="3302000"/>
          <p14:tracePt t="64119" x="3505200" y="3302000"/>
          <p14:tracePt t="64153" x="3492500" y="3302000"/>
          <p14:tracePt t="64169" x="3473450" y="3308350"/>
          <p14:tracePt t="64185" x="3435350" y="3314700"/>
          <p14:tracePt t="64202" x="3403600" y="3321050"/>
          <p14:tracePt t="64218" x="3378200" y="3333750"/>
          <p14:tracePt t="64235" x="3365500" y="3340100"/>
          <p14:tracePt t="64328" x="3359150" y="3340100"/>
          <p14:tracePt t="64353" x="3346450" y="3346450"/>
          <p14:tracePt t="64368" x="3333750" y="3359150"/>
          <p14:tracePt t="64384" x="3321050" y="3371850"/>
          <p14:tracePt t="64392" x="3302000" y="3378200"/>
          <p14:tracePt t="64402" x="3282950" y="3397250"/>
          <p14:tracePt t="64419" x="3238500" y="3416300"/>
          <p14:tracePt t="64435" x="3225800" y="3429000"/>
          <p14:tracePt t="64452" x="3206750" y="3435350"/>
          <p14:tracePt t="64555" x="3194050" y="3448050"/>
          <p14:tracePt t="64585" x="3194050" y="3454400"/>
          <p14:tracePt t="64592" x="3200400" y="3467100"/>
          <p14:tracePt t="64602" x="3206750" y="3467100"/>
          <p14:tracePt t="64619" x="3206750" y="3473450"/>
          <p14:tracePt t="64648" x="3206750" y="3479800"/>
          <p14:tracePt t="64674" x="3206750" y="3486150"/>
          <p14:tracePt t="64696" x="3206750" y="3492500"/>
          <p14:tracePt t="64706" x="3206750" y="3498850"/>
          <p14:tracePt t="64712" x="3181350" y="3498850"/>
          <p14:tracePt t="64724" x="3149600" y="3498850"/>
          <p14:tracePt t="64736" x="3098800" y="3498850"/>
          <p14:tracePt t="64752" x="3054350" y="3498850"/>
          <p14:tracePt t="64769" x="3016250" y="3498850"/>
          <p14:tracePt t="64786" x="2997200" y="3492500"/>
          <p14:tracePt t="64802" x="2984500" y="3479800"/>
          <p14:tracePt t="64819" x="2965450" y="3448050"/>
          <p14:tracePt t="64835" x="2965450" y="3435350"/>
          <p14:tracePt t="64852" x="2965450" y="3416300"/>
          <p14:tracePt t="64869" x="2965450" y="3390900"/>
          <p14:tracePt t="64885" x="2959100" y="3359150"/>
          <p14:tracePt t="64902" x="2959100" y="3314700"/>
          <p14:tracePt t="64919" x="2952750" y="3276600"/>
          <p14:tracePt t="64935" x="2952750" y="3270250"/>
          <p14:tracePt t="64952" x="2952750" y="3263900"/>
          <p14:tracePt t="64969" x="2952750" y="3257550"/>
          <p14:tracePt t="64986" x="2952750" y="3251200"/>
          <p14:tracePt t="65002" x="2952750" y="3244850"/>
          <p14:tracePt t="65019" x="2959100" y="3232150"/>
          <p14:tracePt t="65036" x="2978150" y="3225800"/>
          <p14:tracePt t="65053" x="3016250" y="3219450"/>
          <p14:tracePt t="65069" x="3060700" y="3219450"/>
          <p14:tracePt t="65086" x="3111500" y="3200400"/>
          <p14:tracePt t="65103" x="3143250" y="3200400"/>
          <p14:tracePt t="65119" x="3155950" y="3200400"/>
          <p14:tracePt t="65138" x="3162300" y="3200400"/>
          <p14:tracePt t="65154" x="3181350" y="3200400"/>
          <p14:tracePt t="65169" x="3206750" y="3270250"/>
          <p14:tracePt t="65186" x="3238500" y="3327400"/>
          <p14:tracePt t="65203" x="3244850" y="3371850"/>
          <p14:tracePt t="65219" x="3251200" y="3429000"/>
          <p14:tracePt t="65236" x="3251200" y="3460750"/>
          <p14:tracePt t="65252" x="3251200" y="3505200"/>
          <p14:tracePt t="65269" x="3238500" y="3530600"/>
          <p14:tracePt t="65276" x="3232150" y="3536950"/>
          <p14:tracePt t="65286" x="3225800" y="3543300"/>
          <p14:tracePt t="65483" x="3232150" y="3549650"/>
          <p14:tracePt t="65493" x="3244850" y="3549650"/>
          <p14:tracePt t="65501" x="3263900" y="3549650"/>
          <p14:tracePt t="65508" x="3289300" y="3549650"/>
          <p14:tracePt t="65525" x="3359150" y="3562350"/>
          <p14:tracePt t="65541" x="3454400" y="3562350"/>
          <p14:tracePt t="65558" x="3594100" y="3562350"/>
          <p14:tracePt t="65575" x="3740150" y="3562350"/>
          <p14:tracePt t="65591" x="3867150" y="3543300"/>
          <p14:tracePt t="65608" x="3956050" y="3511550"/>
          <p14:tracePt t="65625" x="3975100" y="3498850"/>
          <p14:tracePt t="65721" x="3981450" y="3498850"/>
          <p14:tracePt t="65732" x="3994150" y="3505200"/>
          <p14:tracePt t="65736" x="4000500" y="3511550"/>
          <p14:tracePt t="65747" x="4032250" y="3536950"/>
          <p14:tracePt t="65758" x="4076700" y="3575050"/>
          <p14:tracePt t="65775" x="4235450" y="3663950"/>
          <p14:tracePt t="65791" x="4743450" y="3886200"/>
          <p14:tracePt t="65808" x="5232400" y="4076700"/>
          <p14:tracePt t="65825" x="5600700" y="4197350"/>
          <p14:tracePt t="65841" x="5899150" y="4273550"/>
          <p14:tracePt t="65858" x="6045200" y="4311650"/>
          <p14:tracePt t="65875" x="6127750" y="4343400"/>
          <p14:tracePt t="65891" x="6146800" y="4349750"/>
          <p14:tracePt t="66036" x="6153150" y="4349750"/>
          <p14:tracePt t="66046" x="6172200" y="4368800"/>
          <p14:tracePt t="66052" x="6197600" y="4381500"/>
          <p14:tracePt t="66058" x="6254750" y="4406900"/>
          <p14:tracePt t="66075" x="6464300" y="4489450"/>
          <p14:tracePt t="66092" x="6686550" y="4565650"/>
          <p14:tracePt t="66109" x="6819900" y="4597400"/>
          <p14:tracePt t="66125" x="6845300" y="4603750"/>
          <p14:tracePt t="66181" x="6826250" y="4603750"/>
          <p14:tracePt t="66188" x="6794500" y="4603750"/>
          <p14:tracePt t="66198" x="6762750" y="4603750"/>
          <p14:tracePt t="66208" x="6718300" y="4603750"/>
          <p14:tracePt t="66225" x="6667500" y="4591050"/>
          <p14:tracePt t="66242" x="6604000" y="4578350"/>
          <p14:tracePt t="66258" x="6527800" y="4540250"/>
          <p14:tracePt t="66275" x="6464300" y="4521200"/>
          <p14:tracePt t="66282" x="6457950" y="4514850"/>
          <p14:tracePt t="66292" x="6438900" y="4508500"/>
          <p14:tracePt t="66308" x="6419850" y="4495800"/>
          <p14:tracePt t="66325" x="6413500" y="4495800"/>
          <p14:tracePt t="66342" x="6400800" y="4495800"/>
          <p14:tracePt t="66401" x="6400800" y="4489450"/>
          <p14:tracePt t="66417" x="6400800" y="4483100"/>
          <p14:tracePt t="66572" x="6394450" y="4476750"/>
          <p14:tracePt t="66580" x="6388100" y="4476750"/>
          <p14:tracePt t="66598" x="6381750" y="4476750"/>
          <p14:tracePt t="66616" x="6362700" y="4476750"/>
          <p14:tracePt t="66631" x="6324600" y="4476750"/>
          <p14:tracePt t="66649" x="6184900" y="4476750"/>
          <p14:tracePt t="66664" x="6070600" y="4476750"/>
          <p14:tracePt t="66681" x="5962650" y="4476750"/>
          <p14:tracePt t="66697" x="5911850" y="4476750"/>
          <p14:tracePt t="66714" x="5892800" y="4476750"/>
          <p14:tracePt t="66761" x="5886450" y="4476750"/>
          <p14:tracePt t="67074" x="5873750" y="4476750"/>
          <p14:tracePt t="67081" x="5861050" y="4470400"/>
          <p14:tracePt t="67099" x="5842000" y="4464050"/>
          <p14:tracePt t="67113" x="5822950" y="4457700"/>
          <p14:tracePt t="67121" x="5803900" y="4445000"/>
          <p14:tracePt t="67131" x="5765800" y="4432300"/>
          <p14:tracePt t="67148" x="5575300" y="4362450"/>
          <p14:tracePt t="67164" x="5238750" y="4235450"/>
          <p14:tracePt t="67181" x="4762500" y="4089400"/>
          <p14:tracePt t="67197" x="4248150" y="3949700"/>
          <p14:tracePt t="67214" x="3816350" y="3822700"/>
          <p14:tracePt t="67231" x="3460750" y="3708400"/>
          <p14:tracePt t="67250" x="3232150" y="3600450"/>
          <p14:tracePt t="67265" x="3098800" y="3517900"/>
          <p14:tracePt t="67281" x="3086100" y="3505200"/>
          <p14:tracePt t="67322" x="3105150" y="3505200"/>
          <p14:tracePt t="67330" x="3130550" y="3505200"/>
          <p14:tracePt t="67338" x="3149600" y="3511550"/>
          <p14:tracePt t="67348" x="3162300" y="3517900"/>
          <p14:tracePt t="67442" x="3175000" y="3517900"/>
          <p14:tracePt t="67452" x="3181350" y="3517900"/>
          <p14:tracePt t="67457" x="3187700" y="3524250"/>
          <p14:tracePt t="67474" x="3206750" y="3524250"/>
          <p14:tracePt t="67482" x="3213100" y="3530600"/>
          <p14:tracePt t="67498" x="3225800" y="3530600"/>
          <p14:tracePt t="67515" x="3232150" y="3530600"/>
          <p14:tracePt t="67570" x="3232150" y="3536950"/>
          <p14:tracePt t="67580" x="3238500" y="3536950"/>
          <p14:tracePt t="67591" x="3251200" y="3543300"/>
          <p14:tracePt t="67598" x="3276600" y="3556000"/>
          <p14:tracePt t="67615" x="3346450" y="3568700"/>
          <p14:tracePt t="67632" x="3479800" y="3594100"/>
          <p14:tracePt t="67649" x="3695700" y="3619500"/>
          <p14:tracePt t="67665" x="3854450" y="3644900"/>
          <p14:tracePt t="67681" x="3981450" y="3657600"/>
          <p14:tracePt t="67698" x="4114800" y="3683000"/>
          <p14:tracePt t="67715" x="4267200" y="3746500"/>
          <p14:tracePt t="67731" x="4514850" y="3886200"/>
          <p14:tracePt t="67748" x="4889500" y="4089400"/>
          <p14:tracePt t="67765" x="5270500" y="4248150"/>
          <p14:tracePt t="67771" x="5410200" y="4298950"/>
          <p14:tracePt t="67781" x="5543550" y="4349750"/>
          <p14:tracePt t="67798" x="5695950" y="4394200"/>
          <p14:tracePt t="67815" x="5759450" y="4406900"/>
          <p14:tracePt t="67831" x="5772150" y="4406900"/>
          <p14:tracePt t="67882" x="5765800" y="4406900"/>
          <p14:tracePt t="67890" x="5753100" y="4406900"/>
          <p14:tracePt t="68164" x="5765800" y="4419600"/>
          <p14:tracePt t="68172" x="5778500" y="4425950"/>
          <p14:tracePt t="68270" x="5765800" y="4425950"/>
          <p14:tracePt t="68275" x="5753100" y="4419600"/>
          <p14:tracePt t="68289" x="5715000" y="4387850"/>
          <p14:tracePt t="68306" x="5676900" y="4349750"/>
          <p14:tracePt t="68322" x="5657850" y="4305300"/>
          <p14:tracePt t="68339" x="5657850" y="4254500"/>
          <p14:tracePt t="68356" x="5657850" y="4191000"/>
          <p14:tracePt t="68372" x="5683250" y="4108450"/>
          <p14:tracePt t="68389" x="5715000" y="4057650"/>
          <p14:tracePt t="68406" x="5746750" y="4019550"/>
          <p14:tracePt t="68422" x="5778500" y="3981450"/>
          <p14:tracePt t="68439" x="5816600" y="3949700"/>
          <p14:tracePt t="68456" x="5848350" y="3937000"/>
          <p14:tracePt t="68474" x="5930900" y="3924300"/>
          <p14:tracePt t="68489" x="5975350" y="3911600"/>
          <p14:tracePt t="68506" x="6032500" y="3911600"/>
          <p14:tracePt t="68522" x="6083300" y="3911600"/>
          <p14:tracePt t="68540" x="6121400" y="3917950"/>
          <p14:tracePt t="68556" x="6178550" y="3949700"/>
          <p14:tracePt t="68572" x="6223000" y="3981450"/>
          <p14:tracePt t="68589" x="6286500" y="4038600"/>
          <p14:tracePt t="68606" x="6324600" y="4076700"/>
          <p14:tracePt t="68623" x="6369050" y="4152900"/>
          <p14:tracePt t="68639" x="6407150" y="4222750"/>
          <p14:tracePt t="68657" x="6413500" y="4292600"/>
          <p14:tracePt t="68673" x="6413500" y="4356100"/>
          <p14:tracePt t="68689" x="6407150" y="4406900"/>
          <p14:tracePt t="68706" x="6381750" y="4438650"/>
          <p14:tracePt t="68723" x="6375400" y="4438650"/>
          <p14:tracePt t="68836" x="6394450" y="4432300"/>
          <p14:tracePt t="68846" x="6407150" y="4432300"/>
          <p14:tracePt t="68852" x="6432550" y="4425950"/>
          <p14:tracePt t="68861" x="6451600" y="4425950"/>
          <p14:tracePt t="68874" x="6527800" y="4400550"/>
          <p14:tracePt t="68890" x="6629400" y="4400550"/>
          <p14:tracePt t="68906" x="6711950" y="4400550"/>
          <p14:tracePt t="68923" x="6819900" y="4400550"/>
          <p14:tracePt t="68939" x="6896100" y="4394200"/>
          <p14:tracePt t="68956" x="6934200" y="4394200"/>
          <p14:tracePt t="68973" x="6940550" y="4394200"/>
          <p14:tracePt t="69034" x="6946900" y="4394200"/>
          <p14:tracePt t="69059" x="6946900" y="4400550"/>
          <p14:tracePt t="71219" x="6934200" y="4406900"/>
          <p14:tracePt t="71227" x="6883400" y="4406900"/>
          <p14:tracePt t="71235" x="6788150" y="4406900"/>
          <p14:tracePt t="71244" x="6661150" y="4419600"/>
          <p14:tracePt t="71260" x="6318250" y="4451350"/>
          <p14:tracePt t="71277" x="6013450" y="4451350"/>
          <p14:tracePt t="71293" x="5753100" y="4451350"/>
          <p14:tracePt t="71310" x="5549900" y="4451350"/>
          <p14:tracePt t="71327" x="5403850" y="4451350"/>
          <p14:tracePt t="71344" x="5308600" y="4451350"/>
          <p14:tracePt t="71360" x="5264150" y="4451350"/>
          <p14:tracePt t="71377" x="5245100" y="4451350"/>
          <p14:tracePt t="71394" x="5207000" y="4451350"/>
          <p14:tracePt t="71410" x="5187950" y="4451350"/>
          <p14:tracePt t="71427" x="5156200" y="4445000"/>
          <p14:tracePt t="71444" x="5111750" y="4438650"/>
          <p14:tracePt t="71461" x="5073650" y="4438650"/>
          <p14:tracePt t="71477" x="5016500" y="4432300"/>
          <p14:tracePt t="71494" x="4972050" y="4432300"/>
          <p14:tracePt t="71510" x="4921250" y="4432300"/>
          <p14:tracePt t="71527" x="4857750" y="4432300"/>
          <p14:tracePt t="71544" x="4756150" y="4419600"/>
          <p14:tracePt t="71561" x="4667250" y="4413250"/>
          <p14:tracePt t="71577" x="4591050" y="4394200"/>
          <p14:tracePt t="71595" x="4445000" y="4375150"/>
          <p14:tracePt t="71610" x="4368800" y="4362450"/>
          <p14:tracePt t="71627" x="4298950" y="4362450"/>
          <p14:tracePt t="71644" x="4254500" y="4343400"/>
          <p14:tracePt t="71661" x="4241800" y="4343400"/>
          <p14:tracePt t="71677" x="4235450" y="4343400"/>
          <p14:tracePt t="71711" x="4229100" y="4343400"/>
          <p14:tracePt t="71727" x="4210050" y="4343400"/>
          <p14:tracePt t="71744" x="4178300" y="4337050"/>
          <p14:tracePt t="71761" x="4146550" y="4330700"/>
          <p14:tracePt t="71778" x="4121150" y="4330700"/>
          <p14:tracePt t="71785" x="4114800" y="4330700"/>
          <p14:tracePt t="71794" x="4102100" y="4318000"/>
          <p14:tracePt t="71811" x="4070350" y="4318000"/>
          <p14:tracePt t="71828" x="4051300" y="4311650"/>
          <p14:tracePt t="71844" x="4013200" y="4305300"/>
          <p14:tracePt t="71861" x="3981450" y="4298950"/>
          <p14:tracePt t="71878" x="3949700" y="4292600"/>
          <p14:tracePt t="71894" x="3937000" y="4286250"/>
          <p14:tracePt t="72183" x="3930650" y="4286250"/>
          <p14:tracePt t="72191" x="3911600" y="4286250"/>
          <p14:tracePt t="72201" x="3886200" y="4286250"/>
          <p14:tracePt t="72207" x="3873500" y="4286250"/>
          <p14:tracePt t="72224" x="3803650" y="4286250"/>
          <p14:tracePt t="72241" x="3740150" y="4292600"/>
          <p14:tracePt t="72257" x="3663950" y="4298950"/>
          <p14:tracePt t="72275" x="3549650" y="4324350"/>
          <p14:tracePt t="72281" x="3505200" y="4330700"/>
          <p14:tracePt t="72291" x="3448050" y="4337050"/>
          <p14:tracePt t="72307" x="3403600" y="4356100"/>
          <p14:tracePt t="72356" x="3397250" y="4362450"/>
          <p14:tracePt t="72364" x="3390900" y="4362450"/>
          <p14:tracePt t="72381" x="3390900" y="4375150"/>
          <p14:tracePt t="72391" x="3384550" y="4387850"/>
          <p14:tracePt t="72408" x="3365500" y="4406900"/>
          <p14:tracePt t="72424" x="3352800" y="4438650"/>
          <p14:tracePt t="72441" x="3340100" y="4457700"/>
          <p14:tracePt t="72458" x="3333750" y="4470400"/>
          <p14:tracePt t="72476" x="3302000" y="4521200"/>
          <p14:tracePt t="72491" x="3295650" y="4546600"/>
          <p14:tracePt t="72508" x="3282950" y="4552950"/>
          <p14:tracePt t="72524" x="3282950" y="4559300"/>
          <p14:tracePt t="72541" x="3276600" y="4565650"/>
          <p14:tracePt t="72558" x="3263900" y="4578350"/>
          <p14:tracePt t="72574" x="3257550" y="4591050"/>
          <p14:tracePt t="72591" x="3244850" y="4610100"/>
          <p14:tracePt t="72608" x="3225800" y="4622800"/>
          <p14:tracePt t="72624" x="3213100" y="4635500"/>
          <p14:tracePt t="72641" x="3200400" y="4648200"/>
          <p14:tracePt t="72700" x="3187700" y="4648200"/>
          <p14:tracePt t="72710" x="3181350" y="4648200"/>
          <p14:tracePt t="72716" x="3168650" y="4648200"/>
          <p14:tracePt t="72729" x="3143250" y="4648200"/>
          <p14:tracePt t="72741" x="3117850" y="4648200"/>
          <p14:tracePt t="72758" x="3086100" y="4648200"/>
          <p14:tracePt t="72774" x="3073400" y="4648200"/>
          <p14:tracePt t="72780" x="3067050" y="4648200"/>
          <p14:tracePt t="72808" x="3060700" y="4648200"/>
          <p14:tracePt t="72825" x="3054350" y="4641850"/>
          <p14:tracePt t="72841" x="3048000" y="4641850"/>
          <p14:tracePt t="72858" x="3035300" y="4635500"/>
          <p14:tracePt t="72875" x="3022600" y="4616450"/>
          <p14:tracePt t="72891" x="3003550" y="4584700"/>
          <p14:tracePt t="72908" x="2990850" y="4559300"/>
          <p14:tracePt t="72925" x="2959100" y="4533900"/>
          <p14:tracePt t="72942" x="2946400" y="4527550"/>
          <p14:tracePt t="72958" x="2921000" y="4514850"/>
          <p14:tracePt t="72975" x="2889250" y="4508500"/>
          <p14:tracePt t="72991" x="2844800" y="4502150"/>
          <p14:tracePt t="73008" x="2819400" y="4495800"/>
          <p14:tracePt t="73024" x="2794000" y="4495800"/>
          <p14:tracePt t="73191" x="2787650" y="4495800"/>
          <p14:tracePt t="73207" x="2787650" y="4489450"/>
          <p14:tracePt t="73216" x="2819400" y="4489450"/>
          <p14:tracePt t="73225" x="2876550" y="4489450"/>
          <p14:tracePt t="73242" x="3003550" y="4489450"/>
          <p14:tracePt t="73259" x="3289300" y="4489450"/>
          <p14:tracePt t="73275" x="3498850" y="4489450"/>
          <p14:tracePt t="73292" x="3714750" y="4489450"/>
          <p14:tracePt t="73308" x="3867150" y="4489450"/>
          <p14:tracePt t="73325" x="3962400" y="4489450"/>
          <p14:tracePt t="73342" x="4019550" y="4489450"/>
          <p14:tracePt t="73358" x="4070350" y="4489450"/>
          <p14:tracePt t="73375" x="4095750" y="4489450"/>
          <p14:tracePt t="73391" x="4121150" y="4483100"/>
          <p14:tracePt t="73408" x="4127500" y="4476750"/>
          <p14:tracePt t="73845" x="4133850" y="4476750"/>
          <p14:tracePt t="73861" x="4133850" y="4470400"/>
          <p14:tracePt t="73884" x="4133850" y="4464050"/>
          <p14:tracePt t="73893" x="4127500" y="4457700"/>
          <p14:tracePt t="73983" x="4127500" y="4445000"/>
          <p14:tracePt t="74023" x="4121150" y="4445000"/>
          <p14:tracePt t="74112" x="4121150" y="4438650"/>
          <p14:tracePt t="74137" x="4121150" y="4432300"/>
          <p14:tracePt t="74144" x="4121150" y="4425950"/>
          <p14:tracePt t="74151" x="4121150" y="4413250"/>
          <p14:tracePt t="74160" x="4127500" y="4400550"/>
          <p14:tracePt t="74177" x="4140200" y="4381500"/>
          <p14:tracePt t="74194" x="4159250" y="4337050"/>
          <p14:tracePt t="74210" x="4171950" y="4298950"/>
          <p14:tracePt t="74227" x="4184650" y="4260850"/>
          <p14:tracePt t="74244" x="4191000" y="4222750"/>
          <p14:tracePt t="74260" x="4191000" y="4191000"/>
          <p14:tracePt t="74277" x="4184650" y="4171950"/>
          <p14:tracePt t="74294" x="4159250" y="4140200"/>
          <p14:tracePt t="74311" x="4127500" y="4121150"/>
          <p14:tracePt t="74327" x="4121150" y="4102100"/>
          <p14:tracePt t="74344" x="4121150" y="4095750"/>
          <p14:tracePt t="74360" x="4121150" y="4083050"/>
          <p14:tracePt t="74400" x="4127500" y="4076700"/>
          <p14:tracePt t="74410" x="4133850" y="4076700"/>
          <p14:tracePt t="74428" x="4203700" y="4051300"/>
          <p14:tracePt t="74444" x="4235450" y="4038600"/>
          <p14:tracePt t="74461" x="4248150" y="4038600"/>
          <p14:tracePt t="74477" x="4248150" y="4032250"/>
          <p14:tracePt t="74510" x="4222750" y="4025900"/>
          <p14:tracePt t="74527" x="4133850" y="4025900"/>
          <p14:tracePt t="74544" x="3962400" y="4064000"/>
          <p14:tracePt t="74561" x="3663950" y="4152900"/>
          <p14:tracePt t="74578" x="3403600" y="4222750"/>
          <p14:tracePt t="74594" x="3213100" y="4248150"/>
          <p14:tracePt t="74613" x="3073400" y="4273550"/>
          <p14:tracePt t="74627" x="2978150" y="4273550"/>
          <p14:tracePt t="74644" x="2933700" y="4273550"/>
          <p14:tracePt t="74661" x="2927350" y="4273550"/>
          <p14:tracePt t="74973" x="2914650" y="4279900"/>
          <p14:tracePt t="74989" x="2908300" y="4279900"/>
          <p14:tracePt t="74998" x="2908300" y="4286250"/>
          <p14:tracePt t="75013" x="2908300" y="4292600"/>
          <p14:tracePt t="75280" x="2952750" y="4292600"/>
          <p14:tracePt t="75288" x="3022600" y="4292600"/>
          <p14:tracePt t="75297" x="3098800" y="4292600"/>
          <p14:tracePt t="75304" x="3194050" y="4292600"/>
          <p14:tracePt t="75321" x="3416300" y="4292600"/>
          <p14:tracePt t="75338" x="3594100" y="4292600"/>
          <p14:tracePt t="75354" x="3702050" y="4292600"/>
          <p14:tracePt t="75371" x="3708400" y="4292600"/>
          <p14:tracePt t="75414" x="3689350" y="4292600"/>
          <p14:tracePt t="75421" x="3657600" y="4292600"/>
          <p14:tracePt t="75429" x="3619500" y="4292600"/>
          <p14:tracePt t="75440" x="3606800" y="4292600"/>
          <p14:tracePt t="75454" x="3594100" y="4292600"/>
          <p14:tracePt t="75770" x="3587750" y="4292600"/>
          <p14:tracePt t="75862" x="3581400" y="4298950"/>
          <p14:tracePt t="75990" x="3575050" y="4305300"/>
          <p14:tracePt t="76006" x="3562350" y="4311650"/>
          <p14:tracePt t="76017" x="3549650" y="4318000"/>
          <p14:tracePt t="76022" x="3549650" y="4324350"/>
          <p14:tracePt t="76033" x="3530600" y="4343400"/>
          <p14:tracePt t="76047" x="3473450" y="4387850"/>
          <p14:tracePt t="76061" x="3409950" y="4451350"/>
          <p14:tracePt t="76077" x="3321050" y="4508500"/>
          <p14:tracePt t="76094" x="3244850" y="4578350"/>
          <p14:tracePt t="76111" x="3168650" y="4622800"/>
          <p14:tracePt t="76127" x="3130550" y="4654550"/>
          <p14:tracePt t="76145" x="3111500" y="4673600"/>
          <p14:tracePt t="76161" x="3092450" y="4692650"/>
          <p14:tracePt t="76178" x="3067050" y="4724400"/>
          <p14:tracePt t="76194" x="3009900" y="4787900"/>
          <p14:tracePt t="76211" x="2952750" y="4845050"/>
          <p14:tracePt t="76230" x="2901950" y="4883150"/>
          <p14:tracePt t="76244" x="2870200" y="4914900"/>
          <p14:tracePt t="76261" x="2863850" y="4927600"/>
          <p14:tracePt t="76278" x="2851150" y="4940300"/>
          <p14:tracePt t="76303" x="2851150" y="4946650"/>
          <p14:tracePt t="76311" x="2851150" y="4953000"/>
          <p14:tracePt t="76328" x="2851150" y="4959350"/>
          <p14:tracePt t="76344" x="2851150" y="4978400"/>
          <p14:tracePt t="76361" x="2851150" y="4997450"/>
          <p14:tracePt t="76378" x="2851150" y="5003800"/>
          <p14:tracePt t="76394" x="2844800" y="5022850"/>
          <p14:tracePt t="76411" x="2838450" y="5041900"/>
          <p14:tracePt t="76428" x="2838450" y="5048250"/>
          <p14:tracePt t="76444" x="2819400" y="5073650"/>
          <p14:tracePt t="76461" x="2813050" y="5092700"/>
          <p14:tracePt t="76478" x="2806700" y="5099050"/>
          <p14:tracePt t="76914" x="2794000" y="5099050"/>
          <p14:tracePt t="76921" x="2794000" y="5073650"/>
          <p14:tracePt t="76929" x="2787650" y="5048250"/>
          <p14:tracePt t="76945" x="2781300" y="4978400"/>
          <p14:tracePt t="76962" x="2768600" y="4889500"/>
          <p14:tracePt t="76979" x="2762250" y="4781550"/>
          <p14:tracePt t="76996" x="2762250" y="4711700"/>
          <p14:tracePt t="77013" x="2762250" y="4654550"/>
          <p14:tracePt t="77029" x="2762250" y="4552950"/>
          <p14:tracePt t="77046" x="2762250" y="4502150"/>
          <p14:tracePt t="77062" x="2762250" y="4457700"/>
          <p14:tracePt t="77079" x="2762250" y="4432300"/>
          <p14:tracePt t="77095" x="2762250" y="4413250"/>
          <p14:tracePt t="77112" x="2768600" y="4400550"/>
          <p14:tracePt t="77129" x="2774950" y="4394200"/>
          <p14:tracePt t="77145" x="2794000" y="4368800"/>
          <p14:tracePt t="77162" x="2806700" y="4356100"/>
          <p14:tracePt t="77179" x="2813050" y="4349750"/>
          <p14:tracePt t="77196" x="2819400" y="4343400"/>
          <p14:tracePt t="77231" x="2825750" y="4337050"/>
          <p14:tracePt t="77238" x="2832100" y="4330700"/>
          <p14:tracePt t="77257" x="2832100" y="4318000"/>
          <p14:tracePt t="77262" x="2832100" y="4311650"/>
          <p14:tracePt t="77279" x="2832100" y="4292600"/>
          <p14:tracePt t="77296" x="2832100" y="4286250"/>
          <p14:tracePt t="77634" x="2832100" y="4267200"/>
          <p14:tracePt t="77641" x="2844800" y="4260850"/>
          <p14:tracePt t="77649" x="2863850" y="4260850"/>
          <p14:tracePt t="77658" x="2895600" y="4260850"/>
          <p14:tracePt t="77675" x="2952750" y="4254500"/>
          <p14:tracePt t="77691" x="3022600" y="4254500"/>
          <p14:tracePt t="77709" x="3079750" y="4254500"/>
          <p14:tracePt t="77725" x="3124200" y="4254500"/>
          <p14:tracePt t="77741" x="3200400" y="4254500"/>
          <p14:tracePt t="77758" x="3213100" y="4254500"/>
          <p14:tracePt t="77791" x="3219450" y="4254500"/>
          <p14:tracePt t="77808" x="3232150" y="4254500"/>
          <p14:tracePt t="77825" x="3257550" y="4254500"/>
          <p14:tracePt t="77842" x="3276600" y="4254500"/>
          <p14:tracePt t="77858" x="3302000" y="4254500"/>
          <p14:tracePt t="77875" x="3308350" y="4254500"/>
          <p14:tracePt t="78121" x="3321050" y="4254500"/>
          <p14:tracePt t="78127" x="3327400" y="4254500"/>
          <p14:tracePt t="78134" x="3333750" y="4254500"/>
          <p14:tracePt t="78145" x="3346450" y="4254500"/>
          <p14:tracePt t="78161" x="3359150" y="4254500"/>
          <p14:tracePt t="78178" x="3371850" y="4254500"/>
          <p14:tracePt t="78194" x="3384550" y="4254500"/>
          <p14:tracePt t="78211" x="3397250" y="4254500"/>
          <p14:tracePt t="78244" x="3403600" y="4254500"/>
          <p14:tracePt t="78330" x="3409950" y="4254500"/>
          <p14:tracePt t="78416" x="3416300" y="4254500"/>
          <p14:tracePt t="78472" x="3409950" y="4254500"/>
          <p14:tracePt t="78607" x="3403600" y="4254500"/>
          <p14:tracePt t="78616" x="3397250" y="4254500"/>
          <p14:tracePt t="78622" x="3384550" y="4260850"/>
          <p14:tracePt t="78634" x="3365500" y="4260850"/>
          <p14:tracePt t="78645" x="3352800" y="4260850"/>
          <p14:tracePt t="78661" x="3295650" y="4267200"/>
          <p14:tracePt t="78678" x="3263900" y="4267200"/>
          <p14:tracePt t="78695" x="3238500" y="4267200"/>
          <p14:tracePt t="78711" x="3213100" y="4267200"/>
          <p14:tracePt t="78728" x="3181350" y="4267200"/>
          <p14:tracePt t="78745" x="3175000" y="4267200"/>
          <p14:tracePt t="79023" x="3181350" y="4267200"/>
          <p14:tracePt t="79034" x="3225800" y="4267200"/>
          <p14:tracePt t="79039" x="3276600" y="4267200"/>
          <p14:tracePt t="79048" x="3308350" y="4267200"/>
          <p14:tracePt t="79063" x="3384550" y="4267200"/>
          <p14:tracePt t="79080" x="3435350" y="4267200"/>
          <p14:tracePt t="79097" x="3454400" y="4267200"/>
          <p14:tracePt t="79196" x="3467100" y="4267200"/>
          <p14:tracePt t="79219" x="3473450" y="4267200"/>
          <p14:tracePt t="79243" x="3486150" y="4267200"/>
          <p14:tracePt t="79255" x="3492500" y="4273550"/>
          <p14:tracePt t="79343" x="3498850" y="4273550"/>
          <p14:tracePt t="79359" x="3511550" y="4273550"/>
          <p14:tracePt t="79375" x="3517900" y="4273550"/>
          <p14:tracePt t="80642" x="3505200" y="4273550"/>
          <p14:tracePt t="80650" x="3460750" y="4273550"/>
          <p14:tracePt t="80659" x="3384550" y="4273550"/>
          <p14:tracePt t="80667" x="3289300" y="4273550"/>
          <p14:tracePt t="80683" x="3111500" y="4273550"/>
          <p14:tracePt t="80700" x="2959100" y="4273550"/>
          <p14:tracePt t="80717" x="2889250" y="4273550"/>
          <p14:tracePt t="80733" x="2876550" y="4273550"/>
          <p14:tracePt t="80750" x="2863850" y="4273550"/>
          <p14:tracePt t="80776" x="2863850" y="4267200"/>
          <p14:tracePt t="80860" x="2863850" y="4260850"/>
          <p14:tracePt t="80938" x="2870200" y="4260850"/>
          <p14:tracePt t="80960" x="2882900" y="4235450"/>
          <p14:tracePt t="80977" x="2895600" y="4197350"/>
          <p14:tracePt t="80984" x="2921000" y="4140200"/>
          <p14:tracePt t="80991" x="2959100" y="4064000"/>
          <p14:tracePt t="81000" x="3022600" y="3937000"/>
          <p14:tracePt t="81017" x="3200400" y="3505200"/>
          <p14:tracePt t="81034" x="3346450" y="3028950"/>
          <p14:tracePt t="81050" x="3441700" y="2667000"/>
          <p14:tracePt t="81067" x="3498850" y="2444750"/>
          <p14:tracePt t="81084" x="3543300" y="2216150"/>
          <p14:tracePt t="81101" x="3562350" y="1962150"/>
          <p14:tracePt t="81117" x="3575050" y="1765300"/>
          <p14:tracePt t="81134" x="3575050" y="1625600"/>
          <p14:tracePt t="81150" x="3575050" y="1498600"/>
          <p14:tracePt t="81167" x="3575050" y="1466850"/>
          <p14:tracePt t="81184" x="3575050" y="1435100"/>
          <p14:tracePt t="81200" x="3575050" y="1416050"/>
          <p14:tracePt t="81217" x="3549650" y="1397000"/>
          <p14:tracePt t="81234" x="3524250" y="1384300"/>
          <p14:tracePt t="81251" x="3479800" y="1377950"/>
          <p14:tracePt t="81267" x="3467100" y="1371600"/>
          <p14:tracePt t="81284" x="3441700" y="1365250"/>
          <p14:tracePt t="81289" x="3416300" y="1352550"/>
          <p14:tracePt t="81301" x="3409950" y="1346200"/>
          <p14:tracePt t="81317" x="3371850" y="1346200"/>
          <p14:tracePt t="81337" x="3308350" y="1346200"/>
          <p14:tracePt t="81350" x="3124200" y="1295400"/>
          <p14:tracePt t="81367" x="2832100" y="1238250"/>
          <p14:tracePt t="81384" x="2527300" y="1193800"/>
          <p14:tracePt t="81401" x="2197100" y="1143000"/>
          <p14:tracePt t="81418" x="2051050" y="1117600"/>
          <p14:tracePt t="81434" x="2006600" y="1111250"/>
          <p14:tracePt t="81451" x="1974850" y="1104900"/>
          <p14:tracePt t="81468" x="1949450" y="1098550"/>
          <p14:tracePt t="81484" x="1924050" y="1079500"/>
          <p14:tracePt t="81501" x="1911350" y="1073150"/>
          <p14:tracePt t="81535" x="1911350" y="1066800"/>
          <p14:tracePt t="81551" x="1905000" y="1054100"/>
          <p14:tracePt t="81567" x="1905000" y="1028700"/>
          <p14:tracePt t="81585" x="1905000" y="1003300"/>
          <p14:tracePt t="81601" x="1905000" y="977900"/>
          <p14:tracePt t="81617" x="1905000" y="958850"/>
          <p14:tracePt t="81634" x="1911350" y="952500"/>
          <p14:tracePt t="81913" x="1905000" y="952500"/>
          <p14:tracePt t="81923" x="1898650" y="952500"/>
          <p14:tracePt t="81928" x="1885950" y="952500"/>
          <p14:tracePt t="81939" x="1879600" y="952500"/>
          <p14:tracePt t="81951" x="1847850" y="952500"/>
          <p14:tracePt t="81968" x="1784350" y="952500"/>
          <p14:tracePt t="81985" x="1689100" y="952500"/>
          <p14:tracePt t="82001" x="1549400" y="952500"/>
          <p14:tracePt t="82019" x="1422400" y="952500"/>
          <p14:tracePt t="82035" x="1390650" y="952500"/>
          <p14:tracePt t="82051" x="1371600" y="952500"/>
          <p14:tracePt t="82068" x="1358900" y="952500"/>
          <p14:tracePt t="82084" x="1352550" y="952500"/>
          <p14:tracePt t="82101" x="1346200" y="952500"/>
          <p14:tracePt t="82119" x="1333500" y="952500"/>
          <p14:tracePt t="82136" x="1327150" y="952500"/>
          <p14:tracePt t="82151" x="1320800" y="952500"/>
          <p14:tracePt t="82236" x="1314450" y="952500"/>
          <p14:tracePt t="82260" x="1301750" y="952500"/>
          <p14:tracePt t="82268" x="1289050" y="946150"/>
          <p14:tracePt t="82276" x="1282700" y="933450"/>
          <p14:tracePt t="82285" x="1270000" y="933450"/>
          <p14:tracePt t="82301" x="1238250" y="920750"/>
          <p14:tracePt t="82318" x="1187450" y="914400"/>
          <p14:tracePt t="82335" x="1130300" y="901700"/>
          <p14:tracePt t="82352" x="1079500" y="895350"/>
          <p14:tracePt t="82368" x="1073150" y="889000"/>
          <p14:tracePt t="82595" x="1117600" y="889000"/>
          <p14:tracePt t="82602" x="1168400" y="889000"/>
          <p14:tracePt t="82611" x="1244600" y="889000"/>
          <p14:tracePt t="82619" x="1327150" y="901700"/>
          <p14:tracePt t="82636" x="1492250" y="920750"/>
          <p14:tracePt t="82652" x="1644650" y="952500"/>
          <p14:tracePt t="82669" x="1689100" y="952500"/>
          <p14:tracePt t="82686" x="1714500" y="958850"/>
          <p14:tracePt t="82881" x="1714500" y="965200"/>
          <p14:tracePt t="82913" x="1714500" y="971550"/>
          <p14:tracePt t="82925" x="1714500" y="977900"/>
          <p14:tracePt t="82932" x="1714500" y="984250"/>
          <p14:tracePt t="82944" x="1714500" y="996950"/>
          <p14:tracePt t="82953" x="1720850" y="1003300"/>
          <p14:tracePt t="82969" x="1739900" y="1022350"/>
          <p14:tracePt t="82986" x="1765300" y="1047750"/>
          <p14:tracePt t="83003" x="1778000" y="1060450"/>
          <p14:tracePt t="83019" x="1797050" y="1085850"/>
          <p14:tracePt t="83036" x="1822450" y="1130300"/>
          <p14:tracePt t="83053" x="1854200" y="1219200"/>
          <p14:tracePt t="83070" x="1905000" y="1384300"/>
          <p14:tracePt t="83086" x="2012950" y="1631950"/>
          <p14:tracePt t="83104" x="2165350" y="1962150"/>
          <p14:tracePt t="83119" x="2324100" y="2266950"/>
          <p14:tracePt t="83136" x="2660650" y="2800350"/>
          <p14:tracePt t="83153" x="2870200" y="3143250"/>
          <p14:tracePt t="83169" x="3181350" y="3562350"/>
          <p14:tracePt t="83186" x="3441700" y="3860800"/>
          <p14:tracePt t="83203" x="3663950" y="4114800"/>
          <p14:tracePt t="83220" x="3784600" y="4254500"/>
          <p14:tracePt t="83236" x="3892550" y="4356100"/>
          <p14:tracePt t="83253" x="3968750" y="4419600"/>
          <p14:tracePt t="83270" x="3994150" y="4438650"/>
          <p14:tracePt t="83281" x="4019550" y="4457700"/>
          <p14:tracePt t="83303" x="4038600" y="4470400"/>
          <p14:tracePt t="83319" x="4064000" y="4502150"/>
          <p14:tracePt t="83337" x="4114800" y="4578350"/>
          <p14:tracePt t="83353" x="4178300" y="4673600"/>
          <p14:tracePt t="83369" x="4254500" y="4775200"/>
          <p14:tracePt t="83386" x="4337050" y="4876800"/>
          <p14:tracePt t="83403" x="4400550" y="4984750"/>
          <p14:tracePt t="83420" x="4470400" y="5060950"/>
          <p14:tracePt t="83436" x="4495800" y="5105400"/>
          <p14:tracePt t="83453" x="4514850" y="5124450"/>
          <p14:tracePt t="83545" x="4508500" y="5124450"/>
          <p14:tracePt t="83556" x="4502150" y="5124450"/>
          <p14:tracePt t="83561" x="4489450" y="5111750"/>
          <p14:tracePt t="83570" x="4457700" y="5099050"/>
          <p14:tracePt t="83587" x="4387850" y="5080000"/>
          <p14:tracePt t="83603" x="4273550" y="5054600"/>
          <p14:tracePt t="83620" x="4140200" y="5016500"/>
          <p14:tracePt t="83636" x="4019550" y="4984750"/>
          <p14:tracePt t="83653" x="3930650" y="4940300"/>
          <p14:tracePt t="83670" x="3867150" y="4914900"/>
          <p14:tracePt t="83686" x="3829050" y="4902200"/>
          <p14:tracePt t="83704" x="3752850" y="4857750"/>
          <p14:tracePt t="83720" x="3714750" y="4845050"/>
          <p14:tracePt t="83737" x="3670300" y="4813300"/>
          <p14:tracePt t="83753" x="3663950" y="4806950"/>
          <p14:tracePt t="83770" x="3651250" y="4806950"/>
          <p14:tracePt t="83794" x="3644900" y="4806950"/>
          <p14:tracePt t="83803" x="3632200" y="4806950"/>
          <p14:tracePt t="83820" x="3625850" y="4806950"/>
          <p14:tracePt t="83837" x="3613150" y="4806950"/>
          <p14:tracePt t="83853" x="3600450" y="4806950"/>
          <p14:tracePt t="83887" x="3587750" y="4806950"/>
          <p14:tracePt t="83903" x="3581400" y="4806950"/>
          <p14:tracePt t="84189" x="3575050" y="4787900"/>
          <p14:tracePt t="84196" x="3575050" y="4762500"/>
          <p14:tracePt t="84205" x="3575050" y="4737100"/>
          <p14:tracePt t="84213" x="3568700" y="4705350"/>
          <p14:tracePt t="84230" x="3562350" y="4667250"/>
          <p14:tracePt t="84246" x="3556000" y="4641850"/>
          <p14:tracePt t="84263" x="3543300" y="4616450"/>
          <p14:tracePt t="84280" x="3543300" y="4610100"/>
          <p14:tracePt t="84284" x="3536950" y="4591050"/>
          <p14:tracePt t="84297" x="3536950" y="4584700"/>
          <p14:tracePt t="84314" x="3530600" y="4565650"/>
          <p14:tracePt t="84330" x="3524250" y="4546600"/>
          <p14:tracePt t="84347" x="3511550" y="4533900"/>
          <p14:tracePt t="84363" x="3498850" y="4508500"/>
          <p14:tracePt t="84380" x="3492500" y="4495800"/>
          <p14:tracePt t="84397" x="3492500" y="4489450"/>
          <p14:tracePt t="84413" x="3492500" y="4483100"/>
          <p14:tracePt t="84430" x="3467100" y="4476750"/>
          <p14:tracePt t="84447" x="3441700" y="4464050"/>
          <p14:tracePt t="84464" x="3422650" y="4457700"/>
          <p14:tracePt t="84482" x="3403600" y="4451350"/>
          <p14:tracePt t="84497" x="3384550" y="4438650"/>
          <p14:tracePt t="84514" x="3359150" y="4419600"/>
          <p14:tracePt t="84530" x="3340100" y="4413250"/>
          <p14:tracePt t="84547" x="3327400" y="4400550"/>
          <p14:tracePt t="84563" x="3327400" y="4394200"/>
          <p14:tracePt t="84580" x="3327400" y="4387850"/>
          <p14:tracePt t="84597" x="3327400" y="4381500"/>
          <p14:tracePt t="84630" x="3327400" y="4368800"/>
          <p14:tracePt t="84647" x="3327400" y="4362450"/>
          <p14:tracePt t="84818" x="3327400" y="4368800"/>
          <p14:tracePt t="84850" x="3327400" y="4375150"/>
          <p14:tracePt t="84882" x="3327400" y="4381500"/>
          <p14:tracePt t="84905" x="3327400" y="4387850"/>
          <p14:tracePt t="84922" x="3327400" y="4394200"/>
          <p14:tracePt t="84930" x="3327400" y="4400550"/>
          <p14:tracePt t="84937" x="3327400" y="4406900"/>
          <p14:tracePt t="84947" x="3314700" y="4419600"/>
          <p14:tracePt t="84964" x="3314700" y="4438650"/>
          <p14:tracePt t="84980" x="3308350" y="4470400"/>
          <p14:tracePt t="84997" x="3295650" y="4527550"/>
          <p14:tracePt t="85014" x="3276600" y="4591050"/>
          <p14:tracePt t="85031" x="3244850" y="4660900"/>
          <p14:tracePt t="85048" x="3219450" y="4711700"/>
          <p14:tracePt t="85065" x="3187700" y="4775200"/>
          <p14:tracePt t="85081" x="3175000" y="4794250"/>
          <p14:tracePt t="85097" x="3162300" y="4819650"/>
          <p14:tracePt t="85114" x="3143250" y="4838700"/>
          <p14:tracePt t="85131" x="3124200" y="4864100"/>
          <p14:tracePt t="85147" x="3117850" y="4876800"/>
          <p14:tracePt t="85164" x="3098800" y="4895850"/>
          <p14:tracePt t="85181" x="3098800" y="4902200"/>
          <p14:tracePt t="85214" x="3092450" y="4908550"/>
          <p14:tracePt t="85381" x="3092450" y="4914900"/>
          <p14:tracePt t="85413" x="3086100" y="4921250"/>
          <p14:tracePt t="85421" x="3079750" y="4927600"/>
          <p14:tracePt t="85434" x="3067050" y="4933950"/>
          <p14:tracePt t="85444" x="3054350" y="4946650"/>
          <p14:tracePt t="85453" x="3028950" y="4959350"/>
          <p14:tracePt t="85470" x="2978150" y="4984750"/>
          <p14:tracePt t="85486" x="2908300" y="5016500"/>
          <p14:tracePt t="85503" x="2857500" y="5029200"/>
          <p14:tracePt t="85520" x="2825750" y="5041900"/>
          <p14:tracePt t="85537" x="2819400" y="5041900"/>
          <p14:tracePt t="85762" x="2806700" y="5041900"/>
          <p14:tracePt t="85874" x="2838450" y="5010150"/>
          <p14:tracePt t="85882" x="2863850" y="4984750"/>
          <p14:tracePt t="85891" x="2901950" y="4953000"/>
          <p14:tracePt t="85903" x="2952750" y="4921250"/>
          <p14:tracePt t="85919" x="3054350" y="4857750"/>
          <p14:tracePt t="85936" x="3181350" y="4806950"/>
          <p14:tracePt t="85953" x="3340100" y="4794250"/>
          <p14:tracePt t="85969" x="3409950" y="4775200"/>
          <p14:tracePt t="85986" x="3479800" y="4768850"/>
          <p14:tracePt t="86003" x="3549650" y="4756150"/>
          <p14:tracePt t="86019" x="3638550" y="4737100"/>
          <p14:tracePt t="86036" x="3689350" y="4724400"/>
          <p14:tracePt t="86053" x="3721100" y="4705350"/>
          <p14:tracePt t="86070" x="3733800" y="4699000"/>
          <p14:tracePt t="86147" x="3746500" y="4692650"/>
          <p14:tracePt t="86157" x="3752850" y="4692650"/>
          <p14:tracePt t="86162" x="3771900" y="4673600"/>
          <p14:tracePt t="86171" x="3810000" y="4667250"/>
          <p14:tracePt t="86186" x="3898900" y="4629150"/>
          <p14:tracePt t="86203" x="4051300" y="4578350"/>
          <p14:tracePt t="86220" x="4222750" y="4470400"/>
          <p14:tracePt t="86236" x="4362450" y="4413250"/>
          <p14:tracePt t="86253" x="4425950" y="4381500"/>
          <p14:tracePt t="86399" x="4419600" y="4387850"/>
          <p14:tracePt t="86427" x="4419600" y="4394200"/>
          <p14:tracePt t="86459" x="4419600" y="4400550"/>
          <p14:tracePt t="86558" x="4419600" y="4406900"/>
          <p14:tracePt t="86565" x="4419600" y="4413250"/>
          <p14:tracePt t="86574" x="4413250" y="4413250"/>
          <p14:tracePt t="86587" x="4400550" y="4432300"/>
          <p14:tracePt t="86603" x="4381500" y="4432300"/>
          <p14:tracePt t="86620" x="4337050" y="4438650"/>
          <p14:tracePt t="86637" x="4298950" y="4445000"/>
          <p14:tracePt t="86653" x="4279900" y="4445000"/>
          <p14:tracePt t="86670" x="4273550" y="4451350"/>
          <p14:tracePt t="86757" x="4273550" y="4457700"/>
          <p14:tracePt t="87199" x="4267200" y="4457700"/>
          <p14:tracePt t="87205" x="4254500" y="4457700"/>
          <p14:tracePt t="87215" x="4248150" y="4464050"/>
          <p14:tracePt t="87223" x="4229100" y="4464050"/>
          <p14:tracePt t="87240" x="4203700" y="4464050"/>
          <p14:tracePt t="87257" x="4165600" y="4464050"/>
          <p14:tracePt t="87273" x="4140200" y="4464050"/>
          <p14:tracePt t="87595" x="4121150" y="4464050"/>
          <p14:tracePt t="87604" x="4114800" y="4464050"/>
          <p14:tracePt t="87610" x="4095750" y="4464050"/>
          <p14:tracePt t="87619" x="4083050" y="4464050"/>
          <p14:tracePt t="87636" x="4064000" y="4464050"/>
          <p14:tracePt t="87652" x="4038600" y="4464050"/>
          <p14:tracePt t="87669" x="3994150" y="4464050"/>
          <p14:tracePt t="87686" x="3943350" y="4464050"/>
          <p14:tracePt t="87703" x="3860800" y="4457700"/>
          <p14:tracePt t="87719" x="3797300" y="4451350"/>
          <p14:tracePt t="87736" x="3746500" y="4445000"/>
          <p14:tracePt t="87752" x="3721100" y="4438650"/>
          <p14:tracePt t="87769" x="3714750" y="4438650"/>
          <p14:tracePt t="87786" x="3708400" y="4438650"/>
          <p14:tracePt t="87803" x="3695700" y="4425950"/>
          <p14:tracePt t="87819" x="3689350" y="4425950"/>
          <p14:tracePt t="87836" x="3676650" y="4425950"/>
          <p14:tracePt t="87853" x="3670300" y="4425950"/>
          <p14:tracePt t="87869" x="3663950" y="4419600"/>
          <p14:tracePt t="87886" x="3606800" y="4400550"/>
          <p14:tracePt t="87903" x="3467100" y="4368800"/>
          <p14:tracePt t="87919" x="3289300" y="4305300"/>
          <p14:tracePt t="87936" x="3136900" y="4273550"/>
          <p14:tracePt t="87953" x="3041650" y="4260850"/>
          <p14:tracePt t="87969" x="3016250" y="4254500"/>
          <p14:tracePt t="87986" x="3009900" y="4248150"/>
          <p14:tracePt t="88003" x="3009900" y="4241800"/>
          <p14:tracePt t="88019" x="3035300" y="4235450"/>
          <p14:tracePt t="88124" x="3048000" y="4235450"/>
          <p14:tracePt t="88147" x="3048000" y="4229100"/>
          <p14:tracePt t="88179" x="3054350" y="4229100"/>
          <p14:tracePt t="88195" x="3073400" y="4229100"/>
          <p14:tracePt t="88203" x="3079750" y="4229100"/>
          <p14:tracePt t="88211" x="3098800" y="4229100"/>
          <p14:tracePt t="88219" x="3117850" y="4229100"/>
          <p14:tracePt t="88236" x="3168650" y="4229100"/>
          <p14:tracePt t="88253" x="3232150" y="4229100"/>
          <p14:tracePt t="88270" x="3333750" y="4248150"/>
          <p14:tracePt t="88286" x="3441700" y="4260850"/>
          <p14:tracePt t="88293" x="3498850" y="4267200"/>
          <p14:tracePt t="88303" x="3543300" y="4292600"/>
          <p14:tracePt t="88319" x="3600450" y="4305300"/>
          <p14:tracePt t="88901" x="3575050" y="4318000"/>
          <p14:tracePt t="88908" x="3543300" y="4318000"/>
          <p14:tracePt t="88921" x="3498850" y="4324350"/>
          <p14:tracePt t="88933" x="3352800" y="4324350"/>
          <p14:tracePt t="88949" x="3181350" y="4324350"/>
          <p14:tracePt t="88966" x="3003550" y="4324350"/>
          <p14:tracePt t="88983" x="2838450" y="4324350"/>
          <p14:tracePt t="89000" x="2736850" y="4324350"/>
          <p14:tracePt t="89016" x="2698750" y="4324350"/>
          <p14:tracePt t="89033" x="2692400" y="4324350"/>
          <p14:tracePt t="89094" x="2686050" y="4324350"/>
          <p14:tracePt t="89111" x="2679700" y="4324350"/>
          <p14:tracePt t="89173" x="2673350" y="4324350"/>
          <p14:tracePt t="89181" x="2667000" y="4324350"/>
          <p14:tracePt t="89189" x="2654300" y="4324350"/>
          <p14:tracePt t="89199" x="2641600" y="4324350"/>
          <p14:tracePt t="89216" x="2622550" y="4324350"/>
          <p14:tracePt t="89233" x="2616200" y="4324350"/>
          <p14:tracePt t="89254" x="2609850" y="4324350"/>
          <p14:tracePt t="89447" x="2622550" y="4318000"/>
          <p14:tracePt t="89455" x="2628900" y="4318000"/>
          <p14:tracePt t="89465" x="2660650" y="4318000"/>
          <p14:tracePt t="89471" x="2686050" y="4318000"/>
          <p14:tracePt t="89488" x="2762250" y="4318000"/>
          <p14:tracePt t="89505" x="2838450" y="4318000"/>
          <p14:tracePt t="89521" x="2889250" y="4318000"/>
          <p14:tracePt t="89538" x="2895600" y="4318000"/>
          <p14:tracePt t="89558" x="2901950" y="4318000"/>
          <p14:tracePt t="89579" x="2889250" y="4318000"/>
          <p14:tracePt t="89590" x="2876550" y="4318000"/>
          <p14:tracePt t="89605" x="2832100" y="4318000"/>
          <p14:tracePt t="89622" x="2806700" y="4318000"/>
          <p14:tracePt t="89638" x="2800350" y="4318000"/>
          <p14:tracePt t="89716" x="2806700" y="4318000"/>
          <p14:tracePt t="89727" x="2825750" y="4318000"/>
          <p14:tracePt t="89731" x="2832100" y="4318000"/>
          <p14:tracePt t="89748" x="2857500" y="4318000"/>
          <p14:tracePt t="89820" x="2851150" y="4318000"/>
          <p14:tracePt t="89828" x="2838450" y="4318000"/>
          <p14:tracePt t="89844" x="2832100" y="4318000"/>
          <p14:tracePt t="89943" x="2825750" y="4324350"/>
          <p14:tracePt t="89959" x="2825750" y="4349750"/>
          <p14:tracePt t="89965" x="2825750" y="4368800"/>
          <p14:tracePt t="89972" x="2825750" y="4394200"/>
          <p14:tracePt t="89988" x="2825750" y="4445000"/>
          <p14:tracePt t="90005" x="2825750" y="4508500"/>
          <p14:tracePt t="90022" x="2800350" y="4578350"/>
          <p14:tracePt t="90038" x="2768600" y="4648200"/>
          <p14:tracePt t="90055" x="2749550" y="4711700"/>
          <p14:tracePt t="90072" x="2730500" y="4756150"/>
          <p14:tracePt t="90089" x="2730500" y="4762500"/>
          <p14:tracePt t="90105" x="2730500" y="4768850"/>
          <p14:tracePt t="90156" x="2730500" y="4775200"/>
          <p14:tracePt t="90255" x="2730500" y="4787900"/>
          <p14:tracePt t="90263" x="2730500" y="4800600"/>
          <p14:tracePt t="90272" x="2730500" y="4813300"/>
          <p14:tracePt t="90289" x="2743200" y="4851400"/>
          <p14:tracePt t="90306" x="2762250" y="4921250"/>
          <p14:tracePt t="90323" x="2781300" y="4953000"/>
          <p14:tracePt t="90339" x="2819400" y="5016500"/>
          <p14:tracePt t="90356" x="2832100" y="5048250"/>
          <p14:tracePt t="90372" x="2838450" y="5067300"/>
          <p14:tracePt t="90389" x="2851150" y="5080000"/>
          <p14:tracePt t="90486" x="2851150" y="5086350"/>
          <p14:tracePt t="90493" x="2838450" y="5086350"/>
          <p14:tracePt t="90506" x="2825750" y="5086350"/>
          <p14:tracePt t="90523" x="2794000" y="5073650"/>
          <p14:tracePt t="90539" x="2774950" y="5067300"/>
          <p14:tracePt t="90556" x="2768600" y="5060950"/>
          <p14:tracePt t="90589" x="2755900" y="5060950"/>
          <p14:tracePt t="90726" x="2762250" y="5054600"/>
          <p14:tracePt t="90734" x="2781300" y="5054600"/>
          <p14:tracePt t="90744" x="2813050" y="5054600"/>
          <p14:tracePt t="90756" x="2889250" y="5048250"/>
          <p14:tracePt t="90773" x="2997200" y="5035550"/>
          <p14:tracePt t="90782" x="3060700" y="5035550"/>
          <p14:tracePt t="90789" x="3105150" y="5035550"/>
          <p14:tracePt t="90806" x="3232150" y="5035550"/>
          <p14:tracePt t="90823" x="3327400" y="5035550"/>
          <p14:tracePt t="90839" x="3378200" y="5035550"/>
          <p14:tracePt t="90856" x="3397250" y="5035550"/>
          <p14:tracePt t="90942" x="3403600" y="5035550"/>
          <p14:tracePt t="90958" x="3422650" y="5035550"/>
          <p14:tracePt t="90973" x="3441700" y="5041900"/>
          <p14:tracePt t="90988" x="3454400" y="5041900"/>
          <p14:tracePt t="90996" x="3473450" y="5041900"/>
          <p14:tracePt t="91006" x="3479800" y="5054600"/>
          <p14:tracePt t="91022" x="3536950" y="5060950"/>
          <p14:tracePt t="91040" x="3587750" y="5067300"/>
          <p14:tracePt t="91056" x="3600450" y="5073650"/>
          <p14:tracePt t="91073" x="3613150" y="5073650"/>
          <p14:tracePt t="91090" x="3625850" y="5080000"/>
          <p14:tracePt t="91113" x="3632200" y="5086350"/>
          <p14:tracePt t="91126" x="3644900" y="5099050"/>
          <p14:tracePt t="91141" x="3663950" y="5105400"/>
          <p14:tracePt t="91156" x="3695700" y="5118100"/>
          <p14:tracePt t="91173" x="3759200" y="5137150"/>
          <p14:tracePt t="91189" x="3803650" y="5143500"/>
          <p14:tracePt t="91206" x="3835400" y="5149850"/>
          <p14:tracePt t="91223" x="3835400" y="5156200"/>
          <p14:tracePt t="91406" x="3848100" y="5156200"/>
          <p14:tracePt t="91414" x="3860800" y="5137150"/>
          <p14:tracePt t="91423" x="3867150" y="5073650"/>
          <p14:tracePt t="91445" x="3937000" y="4819650"/>
          <p14:tracePt t="91462" x="3962400" y="4692650"/>
          <p14:tracePt t="91479" x="3987800" y="4603750"/>
          <p14:tracePt t="91495" x="3987800" y="4572000"/>
          <p14:tracePt t="91558" x="3987800" y="4565650"/>
          <p14:tracePt t="91589" x="3994150" y="4565650"/>
          <p14:tracePt t="91605" x="4000500" y="4578350"/>
          <p14:tracePt t="91613" x="4000500" y="4584700"/>
          <p14:tracePt t="91621" x="4013200" y="4603750"/>
          <p14:tracePt t="91632" x="4013200" y="4610100"/>
          <p14:tracePt t="91645" x="4038600" y="4635500"/>
          <p14:tracePt t="91662" x="4076700" y="4699000"/>
          <p14:tracePt t="91679" x="4140200" y="4787900"/>
          <p14:tracePt t="91695" x="4210050" y="4870450"/>
          <p14:tracePt t="91712" x="4267200" y="4927600"/>
          <p14:tracePt t="91729" x="4311650" y="4972050"/>
          <p14:tracePt t="91746" x="4330700" y="4991100"/>
          <p14:tracePt t="91762" x="4337050" y="5003800"/>
          <p14:tracePt t="91779" x="4337050" y="5016500"/>
          <p14:tracePt t="91799" x="4343400" y="5029200"/>
          <p14:tracePt t="91909" x="4349750" y="5029200"/>
          <p14:tracePt t="91990" x="4349750" y="5035550"/>
          <p14:tracePt t="91998" x="4356100" y="5041900"/>
          <p14:tracePt t="92013" x="4375150" y="5048250"/>
          <p14:tracePt t="92021" x="4406900" y="5054600"/>
          <p14:tracePt t="92029" x="4438650" y="5067300"/>
          <p14:tracePt t="92045" x="4559300" y="5080000"/>
          <p14:tracePt t="92062" x="4667250" y="5080000"/>
          <p14:tracePt t="92079" x="4756150" y="5080000"/>
          <p14:tracePt t="92096" x="4819650" y="5080000"/>
          <p14:tracePt t="92112" x="4876800" y="5080000"/>
          <p14:tracePt t="92129" x="4908550" y="5080000"/>
          <p14:tracePt t="92146" x="4921250" y="5086350"/>
          <p14:tracePt t="92162" x="4933950" y="5086350"/>
          <p14:tracePt t="92199" x="4946650" y="5086350"/>
          <p14:tracePt t="92212" x="4959350" y="5099050"/>
          <p14:tracePt t="92229" x="4991100" y="5099050"/>
          <p14:tracePt t="92246" x="5035550" y="5105400"/>
          <p14:tracePt t="92263" x="5105400" y="5111750"/>
          <p14:tracePt t="92279" x="5194300" y="5111750"/>
          <p14:tracePt t="92296" x="5289550" y="5111750"/>
          <p14:tracePt t="92313" x="5353050" y="5111750"/>
          <p14:tracePt t="92330" x="5391150" y="5111750"/>
          <p14:tracePt t="92346" x="5410200" y="5111750"/>
          <p14:tracePt t="92424" x="5410200" y="5118100"/>
          <p14:tracePt t="92440" x="5410200" y="5124450"/>
          <p14:tracePt t="92598" x="5410200" y="5130800"/>
          <p14:tracePt t="92833" x="5403850" y="5130800"/>
          <p14:tracePt t="92842" x="5378450" y="5137150"/>
          <p14:tracePt t="92849" x="5340350" y="5162550"/>
          <p14:tracePt t="92866" x="5257800" y="5194300"/>
          <p14:tracePt t="92882" x="5181600" y="5213350"/>
          <p14:tracePt t="92899" x="5073650" y="5270500"/>
          <p14:tracePt t="92915" x="4940300" y="5327650"/>
          <p14:tracePt t="92932" x="4737100" y="5410200"/>
          <p14:tracePt t="92949" x="4622800" y="5480050"/>
          <p14:tracePt t="92965" x="4546600" y="5530850"/>
          <p14:tracePt t="92982" x="4514850" y="5568950"/>
          <p14:tracePt t="92999" x="4476750" y="5619750"/>
          <p14:tracePt t="93015" x="4457700" y="5670550"/>
          <p14:tracePt t="93032" x="4432300" y="5734050"/>
          <p14:tracePt t="93049" x="4394200" y="5784850"/>
          <p14:tracePt t="93065" x="4324350" y="5835650"/>
          <p14:tracePt t="93082" x="4241800" y="5892800"/>
          <p14:tracePt t="93101" x="4121150" y="5937250"/>
          <p14:tracePt t="93116" x="3975100" y="5981700"/>
          <p14:tracePt t="93132" x="3695700" y="6057900"/>
          <p14:tracePt t="93149" x="3575050" y="6102350"/>
          <p14:tracePt t="93166" x="3492500" y="6115050"/>
          <p14:tracePt t="93184" x="3473450" y="6121400"/>
          <p14:tracePt t="93298" x="3460750" y="6121400"/>
          <p14:tracePt t="93304" x="3441700" y="6121400"/>
          <p14:tracePt t="93316" x="3409950" y="6121400"/>
          <p14:tracePt t="93333" x="3321050" y="6121400"/>
          <p14:tracePt t="93349" x="3244850" y="6121400"/>
          <p14:tracePt t="93366" x="3168650" y="6121400"/>
          <p14:tracePt t="93382" x="3073400" y="6121400"/>
          <p14:tracePt t="93400" x="2984500" y="6121400"/>
          <p14:tracePt t="93416" x="2914650" y="6108700"/>
          <p14:tracePt t="93432" x="2882900" y="6096000"/>
          <p14:tracePt t="93449" x="2870200" y="6096000"/>
          <p14:tracePt t="93466" x="2863850" y="6096000"/>
          <p14:tracePt t="93482" x="2857500" y="6089650"/>
          <p14:tracePt t="93499" x="2838450" y="6089650"/>
          <p14:tracePt t="93533" x="2819400" y="6089650"/>
          <p14:tracePt t="93598" x="2813050" y="6089650"/>
          <p14:tracePt t="93615" x="2806700" y="6089650"/>
          <p14:tracePt t="93623" x="2794000" y="6089650"/>
          <p14:tracePt t="93633" x="2787650" y="6089650"/>
          <p14:tracePt t="93649" x="2762250" y="6089650"/>
          <p14:tracePt t="93666" x="2736850" y="6089650"/>
          <p14:tracePt t="93683" x="2711450" y="6089650"/>
          <p14:tracePt t="93700" x="2692400" y="6096000"/>
          <p14:tracePt t="93718" x="2667000" y="6096000"/>
          <p14:tracePt t="93749" x="2660650" y="6096000"/>
          <p14:tracePt t="93982" x="2660650" y="6102350"/>
          <p14:tracePt t="93991" x="2686050" y="6108700"/>
          <p14:tracePt t="93998" x="2724150" y="6115050"/>
          <p14:tracePt t="94008" x="2781300" y="6140450"/>
          <p14:tracePt t="94023" x="2889250" y="6153150"/>
          <p14:tracePt t="94039" x="2997200" y="6184900"/>
          <p14:tracePt t="94056" x="3105150" y="6197600"/>
          <p14:tracePt t="94073" x="3175000" y="6210300"/>
          <p14:tracePt t="94089" x="3187700" y="6210300"/>
          <p14:tracePt t="94128" x="3194050" y="6191250"/>
          <p14:tracePt t="94139" x="3162300" y="6108700"/>
          <p14:tracePt t="94158" x="3048000" y="5835650"/>
          <p14:tracePt t="94174" x="2978150" y="5638800"/>
          <p14:tracePt t="94190" x="2933700" y="5467350"/>
          <p14:tracePt t="94206" x="2908300" y="5346700"/>
          <p14:tracePt t="94223" x="2908300" y="5289550"/>
          <p14:tracePt t="94239" x="2908300" y="5283200"/>
          <p14:tracePt t="94273" x="2927350" y="5283200"/>
          <p14:tracePt t="94290" x="2965450" y="5283200"/>
          <p14:tracePt t="94297" x="2984500" y="5295900"/>
          <p14:tracePt t="94306" x="3009900" y="5321300"/>
          <p14:tracePt t="94323" x="3060700" y="5372100"/>
          <p14:tracePt t="94339" x="3124200" y="5441950"/>
          <p14:tracePt t="94356" x="3194050" y="5530850"/>
          <p14:tracePt t="94373" x="3270250" y="5670550"/>
          <p14:tracePt t="94390" x="3314700" y="5746750"/>
          <p14:tracePt t="94406" x="3378200" y="5822950"/>
          <p14:tracePt t="94423" x="3384550" y="5829300"/>
          <p14:tracePt t="94440" x="3390900" y="5829300"/>
          <p14:tracePt t="94503" x="3397250" y="5829300"/>
          <p14:tracePt t="94527" x="3403600" y="5822950"/>
          <p14:tracePt t="94545" x="3409950" y="5822950"/>
          <p14:tracePt t="94549" x="3416300" y="5822950"/>
          <p14:tracePt t="94562" x="3422650" y="5822950"/>
          <p14:tracePt t="94573" x="3454400" y="5822950"/>
          <p14:tracePt t="94590" x="3486150" y="5822950"/>
          <p14:tracePt t="94606" x="3517900" y="5829300"/>
          <p14:tracePt t="94623" x="3530600" y="5829300"/>
          <p14:tracePt t="94640" x="3536950" y="5829300"/>
          <p14:tracePt t="94673" x="3536950" y="5835650"/>
          <p14:tracePt t="94690" x="3556000" y="5848350"/>
          <p14:tracePt t="94706" x="3568700" y="5848350"/>
          <p14:tracePt t="94723" x="3613150" y="5854700"/>
          <p14:tracePt t="94741" x="3702050" y="5861050"/>
          <p14:tracePt t="94757" x="3835400" y="5880100"/>
          <p14:tracePt t="94773" x="3917950" y="5880100"/>
          <p14:tracePt t="94790" x="3968750" y="5880100"/>
          <p14:tracePt t="94807" x="3994150" y="5880100"/>
          <p14:tracePt t="94898" x="4013200" y="5880100"/>
          <p14:tracePt t="94905" x="4019550" y="5880100"/>
          <p14:tracePt t="94914" x="4044950" y="5880100"/>
          <p14:tracePt t="94923" x="4070350" y="5880100"/>
          <p14:tracePt t="94940" x="4108450" y="5880100"/>
          <p14:tracePt t="94957" x="4171950" y="5880100"/>
          <p14:tracePt t="94973" x="4311650" y="5880100"/>
          <p14:tracePt t="94990" x="4413250" y="5892800"/>
          <p14:tracePt t="95007" x="4502150" y="5918200"/>
          <p14:tracePt t="95024" x="4610100" y="5924550"/>
          <p14:tracePt t="95040" x="4724400" y="5956300"/>
          <p14:tracePt t="95057" x="4819650" y="5975350"/>
          <p14:tracePt t="95074" x="4940300" y="5981700"/>
          <p14:tracePt t="95090" x="5048250" y="6007100"/>
          <p14:tracePt t="95107" x="5124450" y="6007100"/>
          <p14:tracePt t="95123" x="5181600" y="6013450"/>
          <p14:tracePt t="95142" x="5226050" y="6013450"/>
          <p14:tracePt t="95157" x="5232400" y="6013450"/>
          <p14:tracePt t="95174" x="5270500" y="6026150"/>
          <p14:tracePt t="95190" x="5295900" y="6026150"/>
          <p14:tracePt t="95208" x="5340350" y="6026150"/>
          <p14:tracePt t="95224" x="5365750" y="6026150"/>
          <p14:tracePt t="95240" x="5391150" y="6026150"/>
          <p14:tracePt t="95258" x="5416550" y="6032500"/>
          <p14:tracePt t="95274" x="5429250" y="6038850"/>
          <p14:tracePt t="95290" x="5435600" y="6038850"/>
          <p14:tracePt t="95307" x="5441950" y="6038850"/>
          <p14:tracePt t="95324" x="5448300" y="6038850"/>
          <p14:tracePt t="95345" x="5454650" y="6038850"/>
          <p14:tracePt t="95391" x="5467350" y="6045200"/>
          <p14:tracePt t="95408" x="5480050" y="6051550"/>
          <p14:tracePt t="95991" x="5492750" y="6051550"/>
          <p14:tracePt t="96363" x="5505450" y="6051550"/>
          <p14:tracePt t="96378" x="5505450" y="6032500"/>
          <p14:tracePt t="96382" x="5505450" y="6019800"/>
          <p14:tracePt t="96395" x="5505450" y="6007100"/>
          <p14:tracePt t="96404" x="5505450" y="5981700"/>
          <p14:tracePt t="96420" x="5505450" y="5930900"/>
          <p14:tracePt t="96438" x="5499100" y="5873750"/>
          <p14:tracePt t="96454" x="5441950" y="5810250"/>
          <p14:tracePt t="96470" x="5410200" y="5797550"/>
          <p14:tracePt t="96487" x="5397500" y="5791200"/>
          <p14:tracePt t="97152" x="5410200" y="5784850"/>
          <p14:tracePt t="97159" x="5448300" y="5784850"/>
          <p14:tracePt t="97167" x="5505450" y="5803900"/>
          <p14:tracePt t="97176" x="5537200" y="5822950"/>
          <p14:tracePt t="97193" x="5645150" y="5861050"/>
          <p14:tracePt t="97209" x="5715000" y="5892800"/>
          <p14:tracePt t="97226" x="5759450" y="5918200"/>
          <p14:tracePt t="97243" x="5772150" y="5924550"/>
          <p14:tracePt t="97259" x="5778500" y="5930900"/>
          <p14:tracePt t="97905" x="5765800" y="5930900"/>
          <p14:tracePt t="97921" x="5765800" y="5924550"/>
          <p14:tracePt t="97928" x="5753100" y="5924550"/>
          <p14:tracePt t="97937" x="5740400" y="5918200"/>
          <p14:tracePt t="97954" x="5708650" y="5886450"/>
          <p14:tracePt t="97970" x="5645150" y="5842000"/>
          <p14:tracePt t="97987" x="5549900" y="5715000"/>
          <p14:tracePt t="98004" x="5321300" y="5213350"/>
          <p14:tracePt t="98020" x="4768850" y="4318000"/>
          <p14:tracePt t="98037" x="3975100" y="3302000"/>
          <p14:tracePt t="98054" x="3035300" y="2406650"/>
          <p14:tracePt t="98070" x="1771650" y="1428750"/>
          <p14:tracePt t="98087" x="1028700" y="952500"/>
          <p14:tracePt t="98104" x="285750" y="539750"/>
          <p14:tracePt t="98121" x="0" y="24130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3" y="1075770"/>
            <a:ext cx="11877675" cy="3676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7760" y="1835280"/>
              <a:ext cx="10884240" cy="30290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400" y="1825920"/>
                <a:ext cx="10902960" cy="3047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63"/>
    </mc:Choice>
    <mc:Fallback>
      <p:transition spd="slow" advTm="114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87" y="245476"/>
            <a:ext cx="11967099" cy="66125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3000" y="596880"/>
              <a:ext cx="7975800" cy="62550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3640" y="587520"/>
                <a:ext cx="7994520" cy="6273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640"/>
    </mc:Choice>
    <mc:Fallback>
      <p:transition spd="slow" advTm="141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" y="1876425"/>
            <a:ext cx="12096750" cy="3105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5120" y="3498840"/>
              <a:ext cx="7156800" cy="8132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5760" y="3489480"/>
                <a:ext cx="7175520" cy="831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08"/>
    </mc:Choice>
    <mc:Fallback>
      <p:transition spd="slow" advTm="19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59" y="316035"/>
            <a:ext cx="9896475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7" y="1489900"/>
            <a:ext cx="10563225" cy="3914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0720" y="755640"/>
              <a:ext cx="9664920" cy="471852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1360" y="746280"/>
                <a:ext cx="9683640" cy="4737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7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386"/>
    </mc:Choice>
    <mc:Fallback>
      <p:transition spd="slow" advTm="113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614362"/>
            <a:ext cx="11029950" cy="5629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2560" y="793800"/>
              <a:ext cx="9226800" cy="521352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3200" y="784440"/>
                <a:ext cx="9245520" cy="5232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6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24"/>
    </mc:Choice>
    <mc:Fallback>
      <p:transition spd="slow" advTm="81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7" y="299390"/>
            <a:ext cx="10487025" cy="79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91" y="1336043"/>
            <a:ext cx="10768383" cy="5521957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71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210"/>
    </mc:Choice>
    <mc:Fallback>
      <p:transition spd="slow" advTm="12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4" x="177800" y="349250"/>
          <p14:tracePt t="629" x="190500" y="374650"/>
          <p14:tracePt t="641" x="203200" y="393700"/>
          <p14:tracePt t="654" x="222250" y="438150"/>
          <p14:tracePt t="671" x="260350" y="469900"/>
          <p14:tracePt t="687" x="285750" y="501650"/>
          <p14:tracePt t="704" x="304800" y="539750"/>
          <p14:tracePt t="721" x="317500" y="552450"/>
          <p14:tracePt t="737" x="323850" y="565150"/>
          <p14:tracePt t="1166" x="330200" y="571500"/>
          <p14:tracePt t="1175" x="336550" y="577850"/>
          <p14:tracePt t="1190" x="342900" y="584200"/>
          <p14:tracePt t="1198" x="349250" y="590550"/>
          <p14:tracePt t="1207" x="355600" y="590550"/>
          <p14:tracePt t="1230" x="361950" y="590550"/>
          <p14:tracePt t="1326" x="368300" y="596900"/>
          <p14:tracePt t="1346" x="393700" y="609600"/>
          <p14:tracePt t="1349" x="431800" y="628650"/>
          <p14:tracePt t="1362" x="469900" y="654050"/>
          <p14:tracePt t="1373" x="590550" y="711200"/>
          <p14:tracePt t="1389" x="800100" y="800100"/>
          <p14:tracePt t="1406" x="1079500" y="920750"/>
          <p14:tracePt t="1423" x="1422400" y="1073150"/>
          <p14:tracePt t="1440" x="1676400" y="1162050"/>
          <p14:tracePt t="1456" x="1860550" y="1206500"/>
          <p14:tracePt t="1473" x="1987550" y="1250950"/>
          <p14:tracePt t="1489" x="2101850" y="1270000"/>
          <p14:tracePt t="1506" x="2171700" y="1289050"/>
          <p14:tracePt t="1523" x="2197100" y="1289050"/>
          <p14:tracePt t="1539" x="2216150" y="1289050"/>
          <p14:tracePt t="2592" x="2228850" y="1289050"/>
          <p14:tracePt t="2601" x="2260600" y="1289050"/>
          <p14:tracePt t="2607" x="2330450" y="1282700"/>
          <p14:tracePt t="2616" x="2387600" y="1250950"/>
          <p14:tracePt t="2633" x="2457450" y="1206500"/>
          <p14:tracePt t="2650" x="2565400" y="1168400"/>
          <p14:tracePt t="2667" x="2724150" y="1123950"/>
          <p14:tracePt t="2683" x="3048000" y="1079500"/>
          <p14:tracePt t="2700" x="3492500" y="1041400"/>
          <p14:tracePt t="2716" x="3917950" y="958850"/>
          <p14:tracePt t="2733" x="4178300" y="927100"/>
          <p14:tracePt t="2750" x="4413250" y="895350"/>
          <p14:tracePt t="2767" x="4457700" y="882650"/>
          <p14:tracePt t="2783" x="4457700" y="876300"/>
          <p14:tracePt t="2800" x="4457700" y="869950"/>
          <p14:tracePt t="2817" x="4457700" y="857250"/>
          <p14:tracePt t="2833" x="4457700" y="850900"/>
          <p14:tracePt t="3399" x="4451350" y="844550"/>
          <p14:tracePt t="3410" x="4413250" y="838200"/>
          <p14:tracePt t="3418" x="4324350" y="819150"/>
          <p14:tracePt t="3427" x="4254500" y="812800"/>
          <p14:tracePt t="3440" x="4083050" y="793750"/>
          <p14:tracePt t="3456" x="3975100" y="781050"/>
          <p14:tracePt t="3473" x="3930650" y="781050"/>
          <p14:tracePt t="3490" x="3917950" y="781050"/>
          <p14:tracePt t="3532" x="3911600" y="781050"/>
          <p14:tracePt t="3552" x="3905250" y="781050"/>
          <p14:tracePt t="3578" x="3892550" y="781050"/>
          <p14:tracePt t="4286" x="3879850" y="781050"/>
          <p14:tracePt t="4297" x="3873500" y="781050"/>
          <p14:tracePt t="4310" x="3854450" y="781050"/>
          <p14:tracePt t="4326" x="3759200" y="781050"/>
          <p14:tracePt t="4343" x="3670300" y="787400"/>
          <p14:tracePt t="4360" x="3619500" y="787400"/>
          <p14:tracePt t="4376" x="3594100" y="787400"/>
          <p14:tracePt t="4393" x="3581400" y="793750"/>
          <p14:tracePt t="4997" x="3606800" y="781050"/>
          <p14:tracePt t="5001" x="3670300" y="781050"/>
          <p14:tracePt t="5009" x="3752850" y="781050"/>
          <p14:tracePt t="5026" x="3987800" y="781050"/>
          <p14:tracePt t="5043" x="4311650" y="806450"/>
          <p14:tracePt t="5060" x="4521200" y="838200"/>
          <p14:tracePt t="5076" x="4591050" y="838200"/>
          <p14:tracePt t="5093" x="4603750" y="838200"/>
          <p14:tracePt t="5329" x="4616450" y="838200"/>
          <p14:tracePt t="5344" x="4635500" y="838200"/>
          <p14:tracePt t="5352" x="4641850" y="838200"/>
          <p14:tracePt t="5360" x="4660900" y="838200"/>
          <p14:tracePt t="5370" x="4673600" y="838200"/>
          <p14:tracePt t="5386" x="4699000" y="838200"/>
          <p14:tracePt t="5403" x="4724400" y="838200"/>
          <p14:tracePt t="5420" x="4781550" y="838200"/>
          <p14:tracePt t="5437" x="4883150" y="838200"/>
          <p14:tracePt t="5453" x="5010150" y="838200"/>
          <p14:tracePt t="5470" x="5130800" y="838200"/>
          <p14:tracePt t="5486" x="5187950" y="838200"/>
          <p14:tracePt t="5503" x="5213350" y="838200"/>
          <p14:tracePt t="5520" x="5219700" y="838200"/>
          <p14:tracePt t="5617" x="5226050" y="831850"/>
          <p14:tracePt t="6668" x="5219700" y="831850"/>
          <p14:tracePt t="6676" x="5181600" y="831850"/>
          <p14:tracePt t="6686" x="5149850" y="831850"/>
          <p14:tracePt t="6693" x="5080000" y="825500"/>
          <p14:tracePt t="6709" x="4940300" y="800100"/>
          <p14:tracePt t="6726" x="4781550" y="793750"/>
          <p14:tracePt t="6743" x="4699000" y="793750"/>
          <p14:tracePt t="6759" x="4616450" y="781050"/>
          <p14:tracePt t="6810" x="4610100" y="781050"/>
          <p14:tracePt t="6832" x="4597400" y="768350"/>
          <p14:tracePt t="6849" x="4591050" y="768350"/>
          <p14:tracePt t="6867" x="4584700" y="768350"/>
          <p14:tracePt t="7442" x="4578350" y="768350"/>
          <p14:tracePt t="7449" x="4572000" y="768350"/>
          <p14:tracePt t="7473" x="4565650" y="768350"/>
          <p14:tracePt t="7490" x="4559300" y="768350"/>
          <p14:tracePt t="7505" x="4546600" y="768350"/>
          <p14:tracePt t="7513" x="4533900" y="768350"/>
          <p14:tracePt t="7523" x="4521200" y="768350"/>
          <p14:tracePt t="7532" x="4508500" y="768350"/>
          <p14:tracePt t="7549" x="4483100" y="768350"/>
          <p14:tracePt t="7565" x="4445000" y="774700"/>
          <p14:tracePt t="7582" x="4406900" y="774700"/>
          <p14:tracePt t="7599" x="4356100" y="781050"/>
          <p14:tracePt t="7615" x="4305300" y="781050"/>
          <p14:tracePt t="7632" x="4222750" y="781050"/>
          <p14:tracePt t="7649" x="4191000" y="781050"/>
          <p14:tracePt t="7667" x="4184650" y="781050"/>
          <p14:tracePt t="8666" x="4216400" y="781050"/>
          <p14:tracePt t="8674" x="4254500" y="781050"/>
          <p14:tracePt t="8682" x="4318000" y="800100"/>
          <p14:tracePt t="8690" x="4381500" y="812800"/>
          <p14:tracePt t="8707" x="4533900" y="838200"/>
          <p14:tracePt t="8724" x="4673600" y="850900"/>
          <p14:tracePt t="8740" x="4743450" y="863600"/>
          <p14:tracePt t="8757" x="4762500" y="863600"/>
          <p14:tracePt t="9149" x="4768850" y="863600"/>
          <p14:tracePt t="9156" x="4775200" y="863600"/>
          <p14:tracePt t="9165" x="4781550" y="863600"/>
          <p14:tracePt t="9173" x="4787900" y="863600"/>
          <p14:tracePt t="9190" x="4794250" y="850900"/>
          <p14:tracePt t="9206" x="4800600" y="844550"/>
          <p14:tracePt t="9223" x="4806950" y="838200"/>
          <p14:tracePt t="9298" x="4813300" y="838200"/>
          <p14:tracePt t="9308" x="4826000" y="838200"/>
          <p14:tracePt t="9323" x="4832350" y="831850"/>
          <p14:tracePt t="13518" x="4838700" y="825500"/>
          <p14:tracePt t="13535" x="4826000" y="819150"/>
          <p14:tracePt t="13542" x="4800600" y="819150"/>
          <p14:tracePt t="13551" x="4781550" y="806450"/>
          <p14:tracePt t="13560" x="4762500" y="806450"/>
          <p14:tracePt t="13577" x="4737100" y="800100"/>
          <p14:tracePt t="13594" x="4705350" y="787400"/>
          <p14:tracePt t="13611" x="4686300" y="774700"/>
          <p14:tracePt t="13627" x="4679950" y="774700"/>
          <p14:tracePt t="13652" x="4673600" y="768350"/>
          <p14:tracePt t="14422" x="4667250" y="768350"/>
          <p14:tracePt t="14462" x="4641850" y="768350"/>
          <p14:tracePt t="14470" x="4635500" y="768350"/>
          <p14:tracePt t="14480" x="4616450" y="768350"/>
          <p14:tracePt t="14496" x="4584700" y="768350"/>
          <p14:tracePt t="14513" x="4552950" y="768350"/>
          <p14:tracePt t="14530" x="4527550" y="768350"/>
          <p14:tracePt t="14547" x="4508500" y="768350"/>
          <p14:tracePt t="14563" x="4502150" y="768350"/>
          <p14:tracePt t="16406" x="4527550" y="774700"/>
          <p14:tracePt t="16414" x="4572000" y="774700"/>
          <p14:tracePt t="16421" x="4648200" y="774700"/>
          <p14:tracePt t="16430" x="4724400" y="774700"/>
          <p14:tracePt t="16446" x="4908550" y="774700"/>
          <p14:tracePt t="16463" x="5130800" y="774700"/>
          <p14:tracePt t="16480" x="5353050" y="774700"/>
          <p14:tracePt t="16497" x="5575300" y="774700"/>
          <p14:tracePt t="16513" x="5740400" y="774700"/>
          <p14:tracePt t="16531" x="5867400" y="774700"/>
          <p14:tracePt t="16547" x="5988050" y="768350"/>
          <p14:tracePt t="16564" x="6089650" y="762000"/>
          <p14:tracePt t="16580" x="6210300" y="736600"/>
          <p14:tracePt t="16597" x="6299200" y="723900"/>
          <p14:tracePt t="16614" x="6375400" y="723900"/>
          <p14:tracePt t="16630" x="6464300" y="723900"/>
          <p14:tracePt t="16647" x="6559550" y="723900"/>
          <p14:tracePt t="16663" x="6654800" y="723900"/>
          <p14:tracePt t="16680" x="6781800" y="736600"/>
          <p14:tracePt t="16697" x="6921500" y="736600"/>
          <p14:tracePt t="16714" x="7042150" y="736600"/>
          <p14:tracePt t="16730" x="7150100" y="730250"/>
          <p14:tracePt t="16747" x="7213600" y="723900"/>
          <p14:tracePt t="16764" x="7251700" y="717550"/>
          <p14:tracePt t="16780" x="7277100" y="711200"/>
          <p14:tracePt t="16797" x="7289800" y="704850"/>
          <p14:tracePt t="16814" x="7296150" y="704850"/>
          <p14:tracePt t="16830" x="7321550" y="704850"/>
          <p14:tracePt t="16847" x="7366000" y="704850"/>
          <p14:tracePt t="16854" x="7397750" y="704850"/>
          <p14:tracePt t="16863" x="7429500" y="704850"/>
          <p14:tracePt t="16880" x="7524750" y="704850"/>
          <p14:tracePt t="16898" x="7620000" y="704850"/>
          <p14:tracePt t="16914" x="7708900" y="704850"/>
          <p14:tracePt t="16930" x="7772400" y="704850"/>
          <p14:tracePt t="16947" x="7835900" y="704850"/>
          <p14:tracePt t="16966" x="7981950" y="711200"/>
          <p14:tracePt t="16980" x="8045450" y="711200"/>
          <p14:tracePt t="16997" x="8083550" y="711200"/>
          <p14:tracePt t="17014" x="8102600" y="711200"/>
          <p14:tracePt t="17320" x="8108950" y="711200"/>
          <p14:tracePt t="17342" x="8115300" y="711200"/>
          <p14:tracePt t="17367" x="8128000" y="711200"/>
          <p14:tracePt t="17413" x="8140700" y="711200"/>
          <p14:tracePt t="17422" x="8140700" y="717550"/>
          <p14:tracePt t="17431" x="8159750" y="736600"/>
          <p14:tracePt t="17444" x="8178800" y="768350"/>
          <p14:tracePt t="17461" x="8191500" y="781050"/>
          <p14:tracePt t="17478" x="8191500" y="819150"/>
          <p14:tracePt t="17495" x="8121650" y="838200"/>
          <p14:tracePt t="17511" x="8058150" y="838200"/>
          <p14:tracePt t="17528" x="8045450" y="838200"/>
          <p14:tracePt t="17857" x="8007350" y="831850"/>
          <p14:tracePt t="17866" x="7994650" y="831850"/>
          <p14:tracePt t="17874" x="7988300" y="831850"/>
          <p14:tracePt t="18086" x="7988300" y="825500"/>
          <p14:tracePt t="18111" x="7981950" y="825500"/>
          <p14:tracePt t="18118" x="7969250" y="825500"/>
          <p14:tracePt t="18142" x="7962900" y="831850"/>
          <p14:tracePt t="18158" x="7950200" y="831850"/>
          <p14:tracePt t="18168" x="7943850" y="838200"/>
          <p14:tracePt t="18177" x="7937500" y="844550"/>
          <p14:tracePt t="18194" x="7931150" y="850900"/>
          <p14:tracePt t="18210" x="7918450" y="857250"/>
          <p14:tracePt t="18227" x="7905750" y="869950"/>
          <p14:tracePt t="18243" x="7893050" y="869950"/>
          <p14:tracePt t="18261" x="7886700" y="876300"/>
          <p14:tracePt t="18277" x="7848600" y="882650"/>
          <p14:tracePt t="18293" x="7829550" y="882650"/>
          <p14:tracePt t="18310" x="7816850" y="882650"/>
          <p14:tracePt t="19383" x="7810500" y="882650"/>
          <p14:tracePt t="19391" x="7785100" y="895350"/>
          <p14:tracePt t="19399" x="7753350" y="901700"/>
          <p14:tracePt t="19415" x="7639050" y="946150"/>
          <p14:tracePt t="19432" x="7518400" y="984250"/>
          <p14:tracePt t="19449" x="7410450" y="1016000"/>
          <p14:tracePt t="19465" x="7308850" y="1035050"/>
          <p14:tracePt t="19482" x="7226300" y="1054100"/>
          <p14:tracePt t="19499" x="7143750" y="1060450"/>
          <p14:tracePt t="19515" x="7073900" y="1066800"/>
          <p14:tracePt t="19532" x="7016750" y="1073150"/>
          <p14:tracePt t="19549" x="6985000" y="1085850"/>
          <p14:tracePt t="19565" x="6972300" y="1085850"/>
          <p14:tracePt t="19582" x="6959600" y="1092200"/>
          <p14:tracePt t="19599" x="6953250" y="1092200"/>
          <p14:tracePt t="19615" x="6927850" y="1092200"/>
          <p14:tracePt t="19632" x="6902450" y="1092200"/>
          <p14:tracePt t="19649" x="6845300" y="1092200"/>
          <p14:tracePt t="19666" x="6788150" y="1092200"/>
          <p14:tracePt t="19682" x="6718300" y="1092200"/>
          <p14:tracePt t="19701" x="6629400" y="1092200"/>
          <p14:tracePt t="19715" x="6515100" y="1092200"/>
          <p14:tracePt t="19732" x="6375400" y="1092200"/>
          <p14:tracePt t="19750" x="6140450" y="1098550"/>
          <p14:tracePt t="19765" x="6045200" y="1117600"/>
          <p14:tracePt t="19782" x="5676900" y="1174750"/>
          <p14:tracePt t="19799" x="5486400" y="1200150"/>
          <p14:tracePt t="19815" x="5353050" y="1238250"/>
          <p14:tracePt t="19832" x="5238750" y="1282700"/>
          <p14:tracePt t="19849" x="5156200" y="1320800"/>
          <p14:tracePt t="19854" x="5124450" y="1333500"/>
          <p14:tracePt t="19866" x="5092700" y="1346200"/>
          <p14:tracePt t="19882" x="5041900" y="1371600"/>
          <p14:tracePt t="19899" x="4991100" y="1409700"/>
          <p14:tracePt t="19916" x="4946650" y="1428750"/>
          <p14:tracePt t="19934" x="4889500" y="1454150"/>
          <p14:tracePt t="19950" x="4806950" y="1504950"/>
          <p14:tracePt t="19967" x="4724400" y="1555750"/>
          <p14:tracePt t="19982" x="4679950" y="1581150"/>
          <p14:tracePt t="19999" x="4648200" y="1612900"/>
          <p14:tracePt t="20016" x="4610100" y="1631950"/>
          <p14:tracePt t="20032" x="4572000" y="1663700"/>
          <p14:tracePt t="20049" x="4527550" y="1701800"/>
          <p14:tracePt t="20066" x="4508500" y="1727200"/>
          <p14:tracePt t="20082" x="4495800" y="1733550"/>
          <p14:tracePt t="20099" x="4483100" y="1739900"/>
          <p14:tracePt t="20116" x="4464050" y="1758950"/>
          <p14:tracePt t="20132" x="4457700" y="1765300"/>
          <p14:tracePt t="20150" x="4438650" y="1784350"/>
          <p14:tracePt t="20166" x="4432300" y="1803400"/>
          <p14:tracePt t="20183" x="4425950" y="1809750"/>
          <p14:tracePt t="20199" x="4419600" y="1816100"/>
          <p14:tracePt t="20216" x="4419600" y="1822450"/>
          <p14:tracePt t="20233" x="4419600" y="1841500"/>
          <p14:tracePt t="20249" x="4419600" y="1885950"/>
          <p14:tracePt t="20266" x="4419600" y="1936750"/>
          <p14:tracePt t="20283" x="4438650" y="2044700"/>
          <p14:tracePt t="20299" x="4470400" y="2146300"/>
          <p14:tracePt t="20316" x="4508500" y="2298700"/>
          <p14:tracePt t="20333" x="4578350" y="2444750"/>
          <p14:tracePt t="20351" x="4724400" y="2641600"/>
          <p14:tracePt t="20366" x="4813300" y="2736850"/>
          <p14:tracePt t="20383" x="4940300" y="2832100"/>
          <p14:tracePt t="20400" x="5029200" y="2895600"/>
          <p14:tracePt t="20416" x="5080000" y="2933700"/>
          <p14:tracePt t="20433" x="5124450" y="2971800"/>
          <p14:tracePt t="20449" x="5143500" y="2990850"/>
          <p14:tracePt t="20592" x="5149850" y="2990850"/>
          <p14:tracePt t="20632" x="5149850" y="2984500"/>
          <p14:tracePt t="20647" x="5143500" y="2978150"/>
          <p14:tracePt t="20656" x="5143500" y="2971800"/>
          <p14:tracePt t="20666" x="5124450" y="2959100"/>
          <p14:tracePt t="20683" x="5086350" y="2940050"/>
          <p14:tracePt t="20700" x="5041900" y="2927350"/>
          <p14:tracePt t="20716" x="4978400" y="2901950"/>
          <p14:tracePt t="20736" x="4927600" y="2889250"/>
          <p14:tracePt t="20750" x="4895850" y="2889250"/>
          <p14:tracePt t="20766" x="4857750" y="2876550"/>
          <p14:tracePt t="20783" x="4838700" y="2876550"/>
          <p14:tracePt t="20800" x="4826000" y="2876550"/>
          <p14:tracePt t="20817" x="4794250" y="2870200"/>
          <p14:tracePt t="20834" x="4762500" y="2870200"/>
          <p14:tracePt t="20850" x="4737100" y="2863850"/>
          <p14:tracePt t="20867" x="4692650" y="2851150"/>
          <p14:tracePt t="20883" x="4648200" y="2851150"/>
          <p14:tracePt t="20900" x="4591050" y="2844800"/>
          <p14:tracePt t="20917" x="4527550" y="2838450"/>
          <p14:tracePt t="20933" x="4438650" y="2813050"/>
          <p14:tracePt t="20950" x="4305300" y="2800350"/>
          <p14:tracePt t="20966" x="4210050" y="2768600"/>
          <p14:tracePt t="20983" x="4102100" y="2755900"/>
          <p14:tracePt t="21000" x="4025900" y="2736850"/>
          <p14:tracePt t="21016" x="3937000" y="2736850"/>
          <p14:tracePt t="21033" x="3898900" y="2736850"/>
          <p14:tracePt t="21050" x="3873500" y="2755900"/>
          <p14:tracePt t="21067" x="3848100" y="2813050"/>
          <p14:tracePt t="21083" x="3822700" y="2914650"/>
          <p14:tracePt t="21100" x="3778250" y="3048000"/>
          <p14:tracePt t="21117" x="3740150" y="3168650"/>
          <p14:tracePt t="21137" x="3676650" y="3302000"/>
          <p14:tracePt t="21150" x="3657600" y="3365500"/>
          <p14:tracePt t="21167" x="3638550" y="3403600"/>
          <p14:tracePt t="21183" x="3625850" y="3435350"/>
          <p14:tracePt t="21200" x="3606800" y="3454400"/>
          <p14:tracePt t="21217" x="3600450" y="3467100"/>
          <p14:tracePt t="21234" x="3587750" y="3467100"/>
          <p14:tracePt t="21250" x="3543300" y="3467100"/>
          <p14:tracePt t="21267" x="3511550" y="3467100"/>
          <p14:tracePt t="21283" x="3460750" y="3460750"/>
          <p14:tracePt t="21300" x="3397250" y="3409950"/>
          <p14:tracePt t="21317" x="3289300" y="3340100"/>
          <p14:tracePt t="21334" x="3155950" y="3244850"/>
          <p14:tracePt t="21350" x="2914650" y="3079750"/>
          <p14:tracePt t="21367" x="2787650" y="2971800"/>
          <p14:tracePt t="21384" x="2660650" y="2870200"/>
          <p14:tracePt t="21400" x="2540000" y="2762250"/>
          <p14:tracePt t="21417" x="2413000" y="2635250"/>
          <p14:tracePt t="21434" x="2292350" y="2520950"/>
          <p14:tracePt t="21450" x="2197100" y="2425700"/>
          <p14:tracePt t="21467" x="2120900" y="2317750"/>
          <p14:tracePt t="21484" x="2076450" y="2254250"/>
          <p14:tracePt t="21500" x="2063750" y="2216150"/>
          <p14:tracePt t="21517" x="2057400" y="2190750"/>
          <p14:tracePt t="21536" x="2057400" y="2184400"/>
          <p14:tracePt t="21551" x="2057400" y="2171700"/>
          <p14:tracePt t="21567" x="2057400" y="2165350"/>
          <p14:tracePt t="21584" x="2057400" y="2152650"/>
          <p14:tracePt t="21601" x="2063750" y="2133600"/>
          <p14:tracePt t="21617" x="2089150" y="2114550"/>
          <p14:tracePt t="21634" x="2114550" y="2082800"/>
          <p14:tracePt t="21650" x="2146300" y="2044700"/>
          <p14:tracePt t="21667" x="2159000" y="2019300"/>
          <p14:tracePt t="21684" x="2190750" y="1974850"/>
          <p14:tracePt t="21701" x="2209800" y="1962150"/>
          <p14:tracePt t="21717" x="2228850" y="1949450"/>
          <p14:tracePt t="21734" x="2235200" y="1943100"/>
          <p14:tracePt t="21751" x="2305050" y="1949450"/>
          <p14:tracePt t="21767" x="2425700" y="2063750"/>
          <p14:tracePt t="21784" x="2546350" y="2216150"/>
          <p14:tracePt t="21800" x="2654300" y="2387600"/>
          <p14:tracePt t="21818" x="2730500" y="2559050"/>
          <p14:tracePt t="21834" x="2781300" y="2686050"/>
          <p14:tracePt t="21850" x="2800350" y="2787650"/>
          <p14:tracePt t="21857" x="2800350" y="2832100"/>
          <p14:tracePt t="21868" x="2800350" y="2876550"/>
          <p14:tracePt t="21884" x="2762250" y="2959100"/>
          <p14:tracePt t="21901" x="2724150" y="3028950"/>
          <p14:tracePt t="21918" x="2692400" y="3073400"/>
          <p14:tracePt t="21935" x="2686050" y="3079750"/>
          <p14:tracePt t="21951" x="2686050" y="3086100"/>
          <p14:tracePt t="22187" x="2711450" y="3067050"/>
          <p14:tracePt t="22196" x="2743200" y="3041650"/>
          <p14:tracePt t="22204" x="2755900" y="3028950"/>
          <p14:tracePt t="22211" x="2787650" y="3003550"/>
          <p14:tracePt t="22228" x="2844800" y="2952750"/>
          <p14:tracePt t="22245" x="2908300" y="2901950"/>
          <p14:tracePt t="22261" x="2971800" y="2851150"/>
          <p14:tracePt t="22278" x="3022600" y="2813050"/>
          <p14:tracePt t="22295" x="3079750" y="2781300"/>
          <p14:tracePt t="22311" x="3098800" y="2768600"/>
          <p14:tracePt t="22328" x="3124200" y="2762250"/>
          <p14:tracePt t="22345" x="3149600" y="2743200"/>
          <p14:tracePt t="22362" x="3162300" y="2736850"/>
          <p14:tracePt t="22378" x="3181350" y="2717800"/>
          <p14:tracePt t="22395" x="3194050" y="2711450"/>
          <p14:tracePt t="22411" x="3200400" y="2698750"/>
          <p14:tracePt t="22428" x="3206750" y="2698750"/>
          <p14:tracePt t="22445" x="3213100" y="2692400"/>
          <p14:tracePt t="22461" x="3213100" y="2679700"/>
          <p14:tracePt t="22479" x="3232150" y="2660650"/>
          <p14:tracePt t="22495" x="3263900" y="2622550"/>
          <p14:tracePt t="22511" x="3289300" y="2590800"/>
          <p14:tracePt t="22528" x="3314700" y="2565400"/>
          <p14:tracePt t="22545" x="3321050" y="2546350"/>
          <p14:tracePt t="22561" x="3327400" y="2540000"/>
          <p14:tracePt t="22578" x="3327400" y="2527300"/>
          <p14:tracePt t="22595" x="3340100" y="2514600"/>
          <p14:tracePt t="22612" x="3340100" y="2508250"/>
          <p14:tracePt t="22628" x="3340100" y="2489200"/>
          <p14:tracePt t="22645" x="3346450" y="2476500"/>
          <p14:tracePt t="22662" x="3352800" y="2457450"/>
          <p14:tracePt t="22679" x="3371850" y="2419350"/>
          <p14:tracePt t="22695" x="3384550" y="2387600"/>
          <p14:tracePt t="22712" x="3390900" y="2381250"/>
          <p14:tracePt t="22729" x="3390900" y="2374900"/>
          <p14:tracePt t="22745" x="3390900" y="2368550"/>
          <p14:tracePt t="22816" x="3390900" y="2362200"/>
          <p14:tracePt t="22856" x="3390900" y="2355850"/>
          <p14:tracePt t="22873" x="3384550" y="2355850"/>
          <p14:tracePt t="22883" x="3352800" y="2355850"/>
          <p14:tracePt t="22888" x="3333750" y="2355850"/>
          <p14:tracePt t="22899" x="3289300" y="2355850"/>
          <p14:tracePt t="22912" x="3194050" y="2355850"/>
          <p14:tracePt t="22928" x="3105150" y="2355850"/>
          <p14:tracePt t="22945" x="3022600" y="2355850"/>
          <p14:tracePt t="22962" x="2978150" y="2355850"/>
          <p14:tracePt t="22978" x="2965450" y="2355850"/>
          <p14:tracePt t="23012" x="2952750" y="2355850"/>
          <p14:tracePt t="23028" x="2940050" y="2355850"/>
          <p14:tracePt t="23045" x="2921000" y="2355850"/>
          <p14:tracePt t="23062" x="2908300" y="2355850"/>
          <p14:tracePt t="23078" x="2870200" y="2355850"/>
          <p14:tracePt t="23096" x="2825750" y="2355850"/>
          <p14:tracePt t="23112" x="2762250" y="2362200"/>
          <p14:tracePt t="23129" x="2686050" y="2362200"/>
          <p14:tracePt t="23145" x="2628900" y="2362200"/>
          <p14:tracePt t="23162" x="2571750" y="2362200"/>
          <p14:tracePt t="23179" x="2520950" y="2362200"/>
          <p14:tracePt t="23195" x="2438400" y="2362200"/>
          <p14:tracePt t="23212" x="2336800" y="2362200"/>
          <p14:tracePt t="23229" x="2286000" y="2362200"/>
          <p14:tracePt t="23246" x="2266950" y="2362200"/>
          <p14:tracePt t="23395" x="2254250" y="2362200"/>
          <p14:tracePt t="23401" x="2222500" y="2362200"/>
          <p14:tracePt t="23412" x="2178050" y="2362200"/>
          <p14:tracePt t="23429" x="2063750" y="2362200"/>
          <p14:tracePt t="23446" x="1949450" y="2355850"/>
          <p14:tracePt t="23463" x="1885950" y="2355850"/>
          <p14:tracePt t="23479" x="1873250" y="2355850"/>
          <p14:tracePt t="23496" x="1860550" y="2349500"/>
          <p14:tracePt t="23512" x="1873250" y="2343150"/>
          <p14:tracePt t="23529" x="2006600" y="2343150"/>
          <p14:tracePt t="23546" x="2178050" y="2343150"/>
          <p14:tracePt t="23562" x="2374900" y="2343150"/>
          <p14:tracePt t="23579" x="2609850" y="2343150"/>
          <p14:tracePt t="23596" x="2844800" y="2343150"/>
          <p14:tracePt t="23613" x="3086100" y="2343150"/>
          <p14:tracePt t="23629" x="3238500" y="2343150"/>
          <p14:tracePt t="23646" x="3327400" y="2343150"/>
          <p14:tracePt t="23663" x="3340100" y="2343150"/>
          <p14:tracePt t="23865" x="3352800" y="2343150"/>
          <p14:tracePt t="23873" x="3378200" y="2343150"/>
          <p14:tracePt t="23882" x="3409950" y="2343150"/>
          <p14:tracePt t="23896" x="3460750" y="2343150"/>
          <p14:tracePt t="23913" x="3524250" y="2343150"/>
          <p14:tracePt t="23929" x="3568700" y="2343150"/>
          <p14:tracePt t="23946" x="3594100" y="2343150"/>
          <p14:tracePt t="24388" x="3594100" y="2336800"/>
          <p14:tracePt t="24406" x="3594100" y="2324100"/>
          <p14:tracePt t="24413" x="3594100" y="2305050"/>
          <p14:tracePt t="24420" x="3600450" y="2298700"/>
          <p14:tracePt t="24429" x="3600450" y="2292350"/>
          <p14:tracePt t="24446" x="3625850" y="2273300"/>
          <p14:tracePt t="24463" x="3644900" y="2260600"/>
          <p14:tracePt t="24480" x="3683000" y="2241550"/>
          <p14:tracePt t="24513" x="3702050" y="2235200"/>
          <p14:tracePt t="24530" x="3708400" y="2228850"/>
          <p14:tracePt t="24546" x="3721100" y="2222500"/>
          <p14:tracePt t="24563" x="3733800" y="2216150"/>
          <p14:tracePt t="24579" x="3752850" y="2209800"/>
          <p14:tracePt t="24732" x="3746500" y="2209800"/>
          <p14:tracePt t="24740" x="3740150" y="2209800"/>
          <p14:tracePt t="24749" x="3733800" y="2209800"/>
          <p14:tracePt t="24945" x="3714750" y="2209800"/>
          <p14:tracePt t="24954" x="3676650" y="2209800"/>
          <p14:tracePt t="24963" x="3619500" y="2228850"/>
          <p14:tracePt t="24980" x="3498850" y="2235200"/>
          <p14:tracePt t="24996" x="3378200" y="2254250"/>
          <p14:tracePt t="25013" x="3282950" y="2254250"/>
          <p14:tracePt t="25029" x="3213100" y="2254250"/>
          <p14:tracePt t="25046" x="3162300" y="2254250"/>
          <p14:tracePt t="25065" x="3111500" y="2254250"/>
          <p14:tracePt t="25080" x="3054350" y="2254250"/>
          <p14:tracePt t="25097" x="3028950" y="2254250"/>
          <p14:tracePt t="25113" x="2997200" y="2254250"/>
          <p14:tracePt t="25130" x="2978150" y="2266950"/>
          <p14:tracePt t="25146" x="2971800" y="2266950"/>
          <p14:tracePt t="25235" x="2978150" y="2266950"/>
          <p14:tracePt t="25243" x="2984500" y="2266950"/>
          <p14:tracePt t="25253" x="3003550" y="2266950"/>
          <p14:tracePt t="25263" x="3028950" y="2273300"/>
          <p14:tracePt t="25280" x="3067050" y="2279650"/>
          <p14:tracePt t="25297" x="3124200" y="2298700"/>
          <p14:tracePt t="25313" x="3143250" y="2305050"/>
          <p14:tracePt t="25330" x="3162300" y="2324100"/>
          <p14:tracePt t="25347" x="3168650" y="2355850"/>
          <p14:tracePt t="25364" x="3181350" y="2425700"/>
          <p14:tracePt t="25380" x="3181350" y="2552700"/>
          <p14:tracePt t="25397" x="3181350" y="2698750"/>
          <p14:tracePt t="25413" x="3181350" y="2825750"/>
          <p14:tracePt t="25430" x="3187700" y="2933700"/>
          <p14:tracePt t="25447" x="3194050" y="3028950"/>
          <p14:tracePt t="25464" x="3194050" y="3130550"/>
          <p14:tracePt t="25480" x="3194050" y="3175000"/>
          <p14:tracePt t="25497" x="3194050" y="3206750"/>
          <p14:tracePt t="25513" x="3194050" y="3225800"/>
          <p14:tracePt t="25530" x="3194050" y="3238500"/>
          <p14:tracePt t="25547" x="3194050" y="3244850"/>
          <p14:tracePt t="25564" x="3194050" y="3251200"/>
          <p14:tracePt t="25597" x="3194050" y="3263900"/>
          <p14:tracePt t="25626" x="3194050" y="3270250"/>
          <p14:tracePt t="25772" x="3213100" y="3276600"/>
          <p14:tracePt t="25779" x="3232150" y="3276600"/>
          <p14:tracePt t="25789" x="3270250" y="3282950"/>
          <p14:tracePt t="25797" x="3308350" y="3282950"/>
          <p14:tracePt t="25814" x="3403600" y="3314700"/>
          <p14:tracePt t="25830" x="3543300" y="3340100"/>
          <p14:tracePt t="25851" x="3670300" y="3346450"/>
          <p14:tracePt t="25856" x="3727450" y="3359150"/>
          <p14:tracePt t="25864" x="3790950" y="3365500"/>
          <p14:tracePt t="25881" x="3854450" y="3378200"/>
          <p14:tracePt t="25897" x="3886200" y="3378200"/>
          <p14:tracePt t="25914" x="3911600" y="3378200"/>
          <p14:tracePt t="25970" x="3911600" y="3371850"/>
          <p14:tracePt t="25977" x="3879850" y="3352800"/>
          <p14:tracePt t="25987" x="3816350" y="3333750"/>
          <p14:tracePt t="25998" x="3740150" y="3302000"/>
          <p14:tracePt t="26014" x="3587750" y="3263900"/>
          <p14:tracePt t="26030" x="3454400" y="3225800"/>
          <p14:tracePt t="26048" x="3365500" y="3219450"/>
          <p14:tracePt t="26064" x="3308350" y="3206750"/>
          <p14:tracePt t="26081" x="3276600" y="3194050"/>
          <p14:tracePt t="26097" x="3263900" y="3194050"/>
          <p14:tracePt t="26131" x="3257550" y="3194050"/>
          <p14:tracePt t="26155" x="3251200" y="3194050"/>
          <p14:tracePt t="26164" x="3238500" y="3194050"/>
          <p14:tracePt t="26181" x="3213100" y="3194050"/>
          <p14:tracePt t="26197" x="3194050" y="3194050"/>
          <p14:tracePt t="26214" x="3175000" y="3194050"/>
          <p14:tracePt t="26231" x="3117850" y="3194050"/>
          <p14:tracePt t="26248" x="3054350" y="3194050"/>
          <p14:tracePt t="26265" x="2946400" y="3175000"/>
          <p14:tracePt t="26281" x="2863850" y="3168650"/>
          <p14:tracePt t="26297" x="2838450" y="3155950"/>
          <p14:tracePt t="26386" x="2825750" y="3155950"/>
          <p14:tracePt t="26397" x="2819400" y="3155950"/>
          <p14:tracePt t="26406" x="2813050" y="3155950"/>
          <p14:tracePt t="26414" x="2800350" y="3155950"/>
          <p14:tracePt t="26438" x="2794000" y="3155950"/>
          <p14:tracePt t="26453" x="2787650" y="3155950"/>
          <p14:tracePt t="26467" x="2774950" y="3155950"/>
          <p14:tracePt t="26481" x="2768600" y="3162300"/>
          <p14:tracePt t="26605" x="2794000" y="3162300"/>
          <p14:tracePt t="26613" x="2832100" y="3162300"/>
          <p14:tracePt t="26622" x="2901950" y="3162300"/>
          <p14:tracePt t="26631" x="2952750" y="3149600"/>
          <p14:tracePt t="26648" x="3073400" y="3136900"/>
          <p14:tracePt t="26664" x="3219450" y="3136900"/>
          <p14:tracePt t="26681" x="3441700" y="3136900"/>
          <p14:tracePt t="26698" x="3594100" y="3136900"/>
          <p14:tracePt t="26715" x="3721100" y="3136900"/>
          <p14:tracePt t="26731" x="3797300" y="3136900"/>
          <p14:tracePt t="26748" x="3822700" y="3136900"/>
          <p14:tracePt t="26764" x="3841750" y="3136900"/>
          <p14:tracePt t="26781" x="3854450" y="3130550"/>
          <p14:tracePt t="26815" x="3873500" y="3130550"/>
          <p14:tracePt t="26831" x="3937000" y="3117850"/>
          <p14:tracePt t="26848" x="4095750" y="3098800"/>
          <p14:tracePt t="26854" x="4203700" y="3092450"/>
          <p14:tracePt t="26865" x="4337050" y="3073400"/>
          <p14:tracePt t="26881" x="4883150" y="3060700"/>
          <p14:tracePt t="26898" x="5251450" y="3060700"/>
          <p14:tracePt t="26914" x="5543550" y="3060700"/>
          <p14:tracePt t="26931" x="5740400" y="3060700"/>
          <p14:tracePt t="26948" x="5861050" y="3060700"/>
          <p14:tracePt t="26965" x="5905500" y="3060700"/>
          <p14:tracePt t="26981" x="5911850" y="3060700"/>
          <p14:tracePt t="27052" x="5918200" y="3060700"/>
          <p14:tracePt t="27150" x="5930900" y="3060700"/>
          <p14:tracePt t="27157" x="5956300" y="3060700"/>
          <p14:tracePt t="27165" x="6019800" y="3079750"/>
          <p14:tracePt t="27182" x="6203950" y="3105150"/>
          <p14:tracePt t="27198" x="6502400" y="3143250"/>
          <p14:tracePt t="27215" x="7004050" y="3225800"/>
          <p14:tracePt t="27232" x="7518400" y="3289300"/>
          <p14:tracePt t="27251" x="8051800" y="3371850"/>
          <p14:tracePt t="27265" x="8140700" y="3384550"/>
          <p14:tracePt t="27282" x="8223250" y="3403600"/>
          <p14:tracePt t="27315" x="8229600" y="3409950"/>
          <p14:tracePt t="27339" x="8229600" y="3416300"/>
          <p14:tracePt t="27348" x="8216900" y="3422650"/>
          <p14:tracePt t="27365" x="8191500" y="3435350"/>
          <p14:tracePt t="27382" x="8147050" y="3467100"/>
          <p14:tracePt t="27398" x="8039100" y="3505200"/>
          <p14:tracePt t="27415" x="7861300" y="3575050"/>
          <p14:tracePt t="27432" x="7651750" y="3638550"/>
          <p14:tracePt t="27448" x="7467600" y="3727450"/>
          <p14:tracePt t="27465" x="7194550" y="3854450"/>
          <p14:tracePt t="27482" x="7004050" y="3943350"/>
          <p14:tracePt t="27498" x="6858000" y="4019550"/>
          <p14:tracePt t="27515" x="6807200" y="4051300"/>
          <p14:tracePt t="27532" x="6781800" y="4057650"/>
          <p14:tracePt t="27548" x="6781800" y="4064000"/>
          <p14:tracePt t="27565" x="6769100" y="4076700"/>
          <p14:tracePt t="27599" x="6762750" y="4076700"/>
          <p14:tracePt t="27615" x="6737350" y="4089400"/>
          <p14:tracePt t="27632" x="6673850" y="4114800"/>
          <p14:tracePt t="27649" x="6578600" y="4152900"/>
          <p14:tracePt t="27665" x="6350000" y="4235450"/>
          <p14:tracePt t="27682" x="6191250" y="4273550"/>
          <p14:tracePt t="27699" x="6026150" y="4318000"/>
          <p14:tracePt t="27716" x="5873750" y="4362450"/>
          <p14:tracePt t="27732" x="5721350" y="4375150"/>
          <p14:tracePt t="27749" x="5613400" y="4400550"/>
          <p14:tracePt t="27766" x="5505450" y="4400550"/>
          <p14:tracePt t="27782" x="5429250" y="4400550"/>
          <p14:tracePt t="27799" x="5365750" y="4400550"/>
          <p14:tracePt t="27816" x="5334000" y="4400550"/>
          <p14:tracePt t="27832" x="5314950" y="4400550"/>
          <p14:tracePt t="27851" x="5308600" y="4400550"/>
          <p14:tracePt t="27886" x="5302250" y="4400550"/>
          <p14:tracePt t="27892" x="5295900" y="4400550"/>
          <p14:tracePt t="27900" x="5289550" y="4400550"/>
          <p14:tracePt t="27916" x="5245100" y="4400550"/>
          <p14:tracePt t="27933" x="5168900" y="4394200"/>
          <p14:tracePt t="27949" x="5048250" y="4387850"/>
          <p14:tracePt t="27965" x="4908550" y="4356100"/>
          <p14:tracePt t="27982" x="4756150" y="4311650"/>
          <p14:tracePt t="27999" x="4610100" y="4267200"/>
          <p14:tracePt t="28015" x="4489450" y="4229100"/>
          <p14:tracePt t="28032" x="4368800" y="4171950"/>
          <p14:tracePt t="28052" x="4184650" y="4095750"/>
          <p14:tracePt t="28066" x="4095750" y="4057650"/>
          <p14:tracePt t="28082" x="4070350" y="4051300"/>
          <p14:tracePt t="28130" x="4070350" y="4044950"/>
          <p14:tracePt t="28139" x="4089400" y="4044950"/>
          <p14:tracePt t="28149" x="4102100" y="4044950"/>
          <p14:tracePt t="28166" x="4159250" y="4044950"/>
          <p14:tracePt t="28182" x="4210050" y="4044950"/>
          <p14:tracePt t="28199" x="4216400" y="4044950"/>
          <p14:tracePt t="28216" x="4222750" y="4044950"/>
          <p14:tracePt t="28275" x="4210050" y="4044950"/>
          <p14:tracePt t="28284" x="4184650" y="4044950"/>
          <p14:tracePt t="28290" x="4165600" y="4044950"/>
          <p14:tracePt t="28299" x="4146550" y="4044950"/>
          <p14:tracePt t="28316" x="4102100" y="4038600"/>
          <p14:tracePt t="28332" x="4038600" y="4032250"/>
          <p14:tracePt t="28349" x="3956050" y="4006850"/>
          <p14:tracePt t="28357" x="3930650" y="4000500"/>
          <p14:tracePt t="28366" x="3898900" y="3994150"/>
          <p14:tracePt t="28383" x="3841750" y="3968750"/>
          <p14:tracePt t="28399" x="3803650" y="3949700"/>
          <p14:tracePt t="28416" x="3784600" y="3937000"/>
          <p14:tracePt t="28433" x="3778250" y="3911600"/>
          <p14:tracePt t="28449" x="3778250" y="3860800"/>
          <p14:tracePt t="28466" x="3790950" y="3816350"/>
          <p14:tracePt t="28482" x="3886200" y="3733800"/>
          <p14:tracePt t="28499" x="4070350" y="3644900"/>
          <p14:tracePt t="28516" x="4451350" y="3486150"/>
          <p14:tracePt t="28533" x="4889500" y="3346450"/>
          <p14:tracePt t="28549" x="5257800" y="3238500"/>
          <p14:tracePt t="28566" x="5499100" y="3168650"/>
          <p14:tracePt t="28583" x="5657850" y="3124200"/>
          <p14:tracePt t="28600" x="5740400" y="3092450"/>
          <p14:tracePt t="28616" x="5803900" y="3073400"/>
          <p14:tracePt t="28633" x="5822950" y="3067050"/>
          <p14:tracePt t="28650" x="5848350" y="3048000"/>
          <p14:tracePt t="28666" x="5873750" y="3022600"/>
          <p14:tracePt t="28683" x="5911850" y="3003550"/>
          <p14:tracePt t="28699" x="5930900" y="2997200"/>
          <p14:tracePt t="28716" x="5943600" y="2990850"/>
          <p14:tracePt t="28772" x="5956300" y="2984500"/>
          <p14:tracePt t="28790" x="5962650" y="2984500"/>
          <p14:tracePt t="28806" x="5969000" y="2984500"/>
          <p14:tracePt t="28810" x="5981700" y="2978150"/>
          <p14:tracePt t="28934" x="5975350" y="2990850"/>
          <p14:tracePt t="28941" x="5969000" y="2990850"/>
          <p14:tracePt t="28950" x="5962650" y="2997200"/>
          <p14:tracePt t="28966" x="5937250" y="3016250"/>
          <p14:tracePt t="28983" x="5873750" y="3035300"/>
          <p14:tracePt t="29000" x="5784850" y="3048000"/>
          <p14:tracePt t="29016" x="5715000" y="3054350"/>
          <p14:tracePt t="29033" x="5689600" y="3054350"/>
          <p14:tracePt t="29050" x="5676900" y="3054350"/>
          <p14:tracePt t="29598" x="5683250" y="3054350"/>
          <p14:tracePt t="29716" x="5676900" y="3054350"/>
          <p14:tracePt t="29743" x="5670550" y="3054350"/>
          <p14:tracePt t="29775" x="5664200" y="3060700"/>
          <p14:tracePt t="29791" x="5651500" y="3060700"/>
          <p14:tracePt t="29799" x="5645150" y="3060700"/>
          <p14:tracePt t="29806" x="5632450" y="3060700"/>
          <p14:tracePt t="29823" x="5619750" y="3060700"/>
          <p14:tracePt t="31045" x="5619750" y="3067050"/>
          <p14:tracePt t="31052" x="5619750" y="3073400"/>
          <p14:tracePt t="31076" x="5619750" y="3079750"/>
          <p14:tracePt t="31084" x="5619750" y="3086100"/>
          <p14:tracePt t="31100" x="5619750" y="3092450"/>
          <p14:tracePt t="31109" x="5619750" y="3098800"/>
          <p14:tracePt t="32598" x="5619750" y="3092450"/>
          <p14:tracePt t="35423" x="5632450" y="3092450"/>
          <p14:tracePt t="35430" x="5651500" y="3092450"/>
          <p14:tracePt t="35438" x="5657850" y="3092450"/>
          <p14:tracePt t="35446" x="5670550" y="3092450"/>
          <p14:tracePt t="35464" x="5676900" y="3092450"/>
          <p14:tracePt t="35480" x="5689600" y="3098800"/>
          <p14:tracePt t="36464" x="5695950" y="3098800"/>
          <p14:tracePt t="36472" x="5721350" y="3098800"/>
          <p14:tracePt t="36479" x="5740400" y="3098800"/>
          <p14:tracePt t="36489" x="5759450" y="3098800"/>
          <p14:tracePt t="36506" x="5791200" y="3098800"/>
          <p14:tracePt t="36523" x="5816600" y="3098800"/>
          <p14:tracePt t="36539" x="5835650" y="3098800"/>
          <p14:tracePt t="36556" x="5848350" y="3098800"/>
          <p14:tracePt t="36573" x="5854700" y="3098800"/>
          <p14:tracePt t="36589" x="5861050" y="3098800"/>
          <p14:tracePt t="36609" x="5867400" y="3098800"/>
          <p14:tracePt t="36638" x="5880100" y="3098800"/>
          <p14:tracePt t="36687" x="5886450" y="3098800"/>
          <p14:tracePt t="36754" x="5892800" y="3098800"/>
          <p14:tracePt t="36761" x="5899150" y="3098800"/>
          <p14:tracePt t="36773" x="5905500" y="3098800"/>
          <p14:tracePt t="36790" x="5911850" y="3098800"/>
          <p14:tracePt t="36806" x="5956300" y="3098800"/>
          <p14:tracePt t="36823" x="5988050" y="3098800"/>
          <p14:tracePt t="36840" x="6013450" y="3098800"/>
          <p14:tracePt t="36856" x="6032500" y="3098800"/>
          <p14:tracePt t="36873" x="6045200" y="3098800"/>
          <p14:tracePt t="36880" x="6051550" y="3098800"/>
          <p14:tracePt t="36889" x="6057900" y="3098800"/>
          <p14:tracePt t="36906" x="6064250" y="3098800"/>
          <p14:tracePt t="36946" x="6070600" y="3098800"/>
          <p14:tracePt t="36977" x="6083300" y="3098800"/>
          <p14:tracePt t="36982" x="6089650" y="3098800"/>
          <p14:tracePt t="37015" x="6102350" y="3098800"/>
          <p14:tracePt t="37031" x="6115050" y="3098800"/>
          <p14:tracePt t="37040" x="6121400" y="3098800"/>
          <p14:tracePt t="37056" x="6134100" y="3098800"/>
          <p14:tracePt t="37073" x="6140450" y="3098800"/>
          <p14:tracePt t="37090" x="6165850" y="3098800"/>
          <p14:tracePt t="37107" x="6191250" y="3098800"/>
          <p14:tracePt t="37123" x="6210300" y="3098800"/>
          <p14:tracePt t="37140" x="6229350" y="3092450"/>
          <p14:tracePt t="37156" x="6248400" y="3092450"/>
          <p14:tracePt t="37174" x="6267450" y="3092450"/>
          <p14:tracePt t="37190" x="6280150" y="3092450"/>
          <p14:tracePt t="37207" x="6286500" y="3092450"/>
          <p14:tracePt t="37263" x="6292850" y="3092450"/>
          <p14:tracePt t="37271" x="6305550" y="3092450"/>
          <p14:tracePt t="37287" x="6311900" y="3092450"/>
          <p14:tracePt t="37296" x="6324600" y="3092450"/>
          <p14:tracePt t="37307" x="6337300" y="3092450"/>
          <p14:tracePt t="37324" x="6356350" y="3092450"/>
          <p14:tracePt t="37340" x="6381750" y="3092450"/>
          <p14:tracePt t="37357" x="6419850" y="3092450"/>
          <p14:tracePt t="37363" x="6438900" y="3092450"/>
          <p14:tracePt t="37373" x="6470650" y="3092450"/>
          <p14:tracePt t="37390" x="6578600" y="3092450"/>
          <p14:tracePt t="37407" x="6680200" y="3092450"/>
          <p14:tracePt t="37423" x="6762750" y="3092450"/>
          <p14:tracePt t="37440" x="6870700" y="3092450"/>
          <p14:tracePt t="37456" x="6946900" y="3092450"/>
          <p14:tracePt t="37473" x="7023100" y="3092450"/>
          <p14:tracePt t="37490" x="7086600" y="3092450"/>
          <p14:tracePt t="37507" x="7150100" y="3092450"/>
          <p14:tracePt t="37524" x="7207250" y="3092450"/>
          <p14:tracePt t="37540" x="7264400" y="3092450"/>
          <p14:tracePt t="37557" x="7321550" y="3079750"/>
          <p14:tracePt t="37574" x="7397750" y="3073400"/>
          <p14:tracePt t="37590" x="7499350" y="3060700"/>
          <p14:tracePt t="37607" x="7588250" y="3054350"/>
          <p14:tracePt t="37624" x="7702550" y="3041650"/>
          <p14:tracePt t="37640" x="7804150" y="3035300"/>
          <p14:tracePt t="37657" x="7886700" y="3035300"/>
          <p14:tracePt t="37673" x="7975600" y="3035300"/>
          <p14:tracePt t="37690" x="8051800" y="3035300"/>
          <p14:tracePt t="37707" x="8115300" y="3035300"/>
          <p14:tracePt t="37724" x="8191500" y="3035300"/>
          <p14:tracePt t="37740" x="8248650" y="3035300"/>
          <p14:tracePt t="37757" x="8274050" y="3035300"/>
          <p14:tracePt t="37774" x="8299450" y="3035300"/>
          <p14:tracePt t="37790" x="8324850" y="3035300"/>
          <p14:tracePt t="37807" x="8343900" y="3035300"/>
          <p14:tracePt t="37824" x="8356600" y="3035300"/>
          <p14:tracePt t="37840" x="8369300" y="3035300"/>
          <p14:tracePt t="37857" x="8375650" y="3035300"/>
          <p14:tracePt t="38288" x="8356600" y="3035300"/>
          <p14:tracePt t="38295" x="8324850" y="3035300"/>
          <p14:tracePt t="38304" x="8280400" y="3035300"/>
          <p14:tracePt t="38311" x="8242300" y="3035300"/>
          <p14:tracePt t="38328" x="8166100" y="3035300"/>
          <p14:tracePt t="38345" x="8083550" y="3048000"/>
          <p14:tracePt t="38362" x="8064500" y="3054350"/>
          <p14:tracePt t="38368" x="8051800" y="3054350"/>
          <p14:tracePt t="38385" x="8045450" y="3054350"/>
          <p14:tracePt t="38403" x="8039100" y="3067050"/>
          <p14:tracePt t="38417" x="8032750" y="3067050"/>
          <p14:tracePt t="38429" x="8026400" y="3067050"/>
          <p14:tracePt t="38447" x="7994650" y="3073400"/>
          <p14:tracePt t="38462" x="7931150" y="3079750"/>
          <p14:tracePt t="38479" x="7848600" y="3098800"/>
          <p14:tracePt t="38495" x="7696200" y="3111500"/>
          <p14:tracePt t="38512" x="7620000" y="3117850"/>
          <p14:tracePt t="38528" x="7531100" y="3143250"/>
          <p14:tracePt t="38545" x="7499350" y="3149600"/>
          <p14:tracePt t="38562" x="7467600" y="3149600"/>
          <p14:tracePt t="38578" x="7429500" y="3155950"/>
          <p14:tracePt t="38595" x="7372350" y="3168650"/>
          <p14:tracePt t="38612" x="7270750" y="3175000"/>
          <p14:tracePt t="38628" x="7162800" y="3187700"/>
          <p14:tracePt t="38646" x="7035800" y="3225800"/>
          <p14:tracePt t="38662" x="6845300" y="3289300"/>
          <p14:tracePt t="38679" x="6731000" y="3321050"/>
          <p14:tracePt t="38695" x="6648450" y="3359150"/>
          <p14:tracePt t="38712" x="6553200" y="3403600"/>
          <p14:tracePt t="38729" x="6432550" y="3454400"/>
          <p14:tracePt t="38745" x="6286500" y="3511550"/>
          <p14:tracePt t="38762" x="6134100" y="3581400"/>
          <p14:tracePt t="38779" x="6000750" y="3632200"/>
          <p14:tracePt t="38795" x="5918200" y="3670300"/>
          <p14:tracePt t="38812" x="5861050" y="3695700"/>
          <p14:tracePt t="38829" x="5848350" y="3702050"/>
          <p14:tracePt t="38846" x="5842000" y="3702050"/>
          <p14:tracePt t="38866" x="5822950" y="3714750"/>
          <p14:tracePt t="38871" x="5816600" y="3714750"/>
          <p14:tracePt t="38881" x="5803900" y="3721100"/>
          <p14:tracePt t="38903" x="5784850" y="3721100"/>
          <p14:tracePt t="38912" x="5772150" y="3727450"/>
          <p14:tracePt t="38929" x="5746750" y="3733800"/>
          <p14:tracePt t="38945" x="5689600" y="3752850"/>
          <p14:tracePt t="38962" x="5632450" y="3759200"/>
          <p14:tracePt t="38979" x="5562600" y="3778250"/>
          <p14:tracePt t="38996" x="5492750" y="3797300"/>
          <p14:tracePt t="39012" x="5429250" y="3822700"/>
          <p14:tracePt t="39029" x="5397500" y="3829050"/>
          <p14:tracePt t="39046" x="5359400" y="3848100"/>
          <p14:tracePt t="39065" x="5327650" y="3860800"/>
          <p14:tracePt t="39079" x="5308600" y="3860800"/>
          <p14:tracePt t="39096" x="5283200" y="3860800"/>
          <p14:tracePt t="39113" x="5251450" y="3873500"/>
          <p14:tracePt t="39129" x="5226050" y="3873500"/>
          <p14:tracePt t="39146" x="5200650" y="3873500"/>
          <p14:tracePt t="39162" x="5168900" y="3879850"/>
          <p14:tracePt t="39179" x="5149850" y="3879850"/>
          <p14:tracePt t="39196" x="5124450" y="3886200"/>
          <p14:tracePt t="39212" x="5105400" y="3886200"/>
          <p14:tracePt t="39229" x="5092700" y="3898900"/>
          <p14:tracePt t="39246" x="5086350" y="3905250"/>
          <p14:tracePt t="39263" x="5073650" y="3905250"/>
          <p14:tracePt t="39279" x="5060950" y="3911600"/>
          <p14:tracePt t="39296" x="5054600" y="3911600"/>
          <p14:tracePt t="39312" x="5041900" y="3924300"/>
          <p14:tracePt t="39329" x="5041900" y="3930650"/>
          <p14:tracePt t="39346" x="5022850" y="3930650"/>
          <p14:tracePt t="39363" x="5003800" y="3930650"/>
          <p14:tracePt t="39401" x="4997450" y="3930650"/>
          <p14:tracePt t="39449" x="4991100" y="3930650"/>
          <p14:tracePt t="39456" x="4984750" y="3930650"/>
          <p14:tracePt t="39467" x="4978400" y="3930650"/>
          <p14:tracePt t="39479" x="4965700" y="3937000"/>
          <p14:tracePt t="39496" x="4959350" y="3937000"/>
          <p14:tracePt t="39512" x="4953000" y="3937000"/>
          <p14:tracePt t="39569" x="4946650" y="3937000"/>
          <p14:tracePt t="39593" x="4933950" y="3937000"/>
          <p14:tracePt t="39617" x="4927600" y="3943350"/>
          <p14:tracePt t="39803" x="4921250" y="3949700"/>
          <p14:tracePt t="39820" x="4902200" y="3949700"/>
          <p14:tracePt t="39850" x="4883150" y="3956050"/>
          <p14:tracePt t="39868" x="4870450" y="3962400"/>
          <p14:tracePt t="39872" x="4857750" y="3962400"/>
          <p14:tracePt t="39888" x="4845050" y="3962400"/>
          <p14:tracePt t="39900" x="4838700" y="3962400"/>
          <p14:tracePt t="39911" x="4832350" y="3962400"/>
          <p14:tracePt t="39928" x="4800600" y="3962400"/>
          <p14:tracePt t="39944" x="4781550" y="3962400"/>
          <p14:tracePt t="39961" x="4756150" y="3962400"/>
          <p14:tracePt t="39978" x="4743450" y="3962400"/>
          <p14:tracePt t="39994" x="4737100" y="3962400"/>
          <p14:tracePt t="40028" x="4730750" y="3962400"/>
          <p14:tracePt t="40057" x="4724400" y="3962400"/>
          <p14:tracePt t="40072" x="4711700" y="3962400"/>
          <p14:tracePt t="40088" x="4705350" y="3962400"/>
          <p14:tracePt t="40104" x="4686300" y="3975100"/>
          <p14:tracePt t="40114" x="4679950" y="3975100"/>
          <p14:tracePt t="40129" x="4660900" y="3975100"/>
          <p14:tracePt t="40145" x="4648200" y="3981450"/>
          <p14:tracePt t="40161" x="4635500" y="3981450"/>
          <p14:tracePt t="40178" x="4622800" y="3981450"/>
          <p14:tracePt t="40211" x="4597400" y="3975100"/>
          <p14:tracePt t="40228" x="4584700" y="3975100"/>
          <p14:tracePt t="40244" x="4559300" y="3968750"/>
          <p14:tracePt t="40261" x="4546600" y="3968750"/>
          <p14:tracePt t="40278" x="4527550" y="3962400"/>
          <p14:tracePt t="40295" x="4521200" y="3962400"/>
          <p14:tracePt t="40311" x="4508500" y="3956050"/>
          <p14:tracePt t="40328" x="4502150" y="3949700"/>
          <p14:tracePt t="40362" x="4495800" y="3943350"/>
          <p14:tracePt t="40378" x="4483100" y="3943350"/>
          <p14:tracePt t="40395" x="4438650" y="3924300"/>
          <p14:tracePt t="40411" x="4400550" y="3924300"/>
          <p14:tracePt t="40428" x="4349750" y="3924300"/>
          <p14:tracePt t="40445" x="4298950" y="3917950"/>
          <p14:tracePt t="40462" x="4260850" y="3905250"/>
          <p14:tracePt t="40478" x="4197350" y="3892550"/>
          <p14:tracePt t="40496" x="4184650" y="3886200"/>
          <p14:tracePt t="40511" x="4133850" y="3873500"/>
          <p14:tracePt t="40528" x="4127500" y="3867150"/>
          <p14:tracePt t="40545" x="4121150" y="3867150"/>
          <p14:tracePt t="40562" x="4108450" y="3867150"/>
          <p14:tracePt t="40578" x="4095750" y="3860800"/>
          <p14:tracePt t="40595" x="4076700" y="3854450"/>
          <p14:tracePt t="40612" x="4038600" y="3835400"/>
          <p14:tracePt t="40628" x="3994150" y="3810000"/>
          <p14:tracePt t="40645" x="3956050" y="3797300"/>
          <p14:tracePt t="40662" x="3937000" y="3784600"/>
          <p14:tracePt t="40682" x="3930650" y="3784600"/>
          <p14:tracePt t="40695" x="3924300" y="3778250"/>
          <p14:tracePt t="40744" x="3924300" y="3771900"/>
          <p14:tracePt t="40753" x="3924300" y="3765550"/>
          <p14:tracePt t="40762" x="3924300" y="3752850"/>
          <p14:tracePt t="40778" x="3924300" y="3733800"/>
          <p14:tracePt t="40795" x="3924300" y="3727450"/>
          <p14:tracePt t="40812" x="3924300" y="3708400"/>
          <p14:tracePt t="40828" x="3924300" y="3683000"/>
          <p14:tracePt t="40845" x="3924300" y="3651250"/>
          <p14:tracePt t="40862" x="3924300" y="3644900"/>
          <p14:tracePt t="40868" x="3924300" y="3632200"/>
          <p14:tracePt t="40880" x="3930650" y="3619500"/>
          <p14:tracePt t="40897" x="3937000" y="3606800"/>
          <p14:tracePt t="40912" x="3937000" y="3581400"/>
          <p14:tracePt t="40928" x="3956050" y="3556000"/>
          <p14:tracePt t="40945" x="3968750" y="3536950"/>
          <p14:tracePt t="40962" x="3981450" y="3517900"/>
          <p14:tracePt t="40979" x="3994150" y="3498850"/>
          <p14:tracePt t="40995" x="4019550" y="3473450"/>
          <p14:tracePt t="41012" x="4057650" y="3454400"/>
          <p14:tracePt t="41028" x="4114800" y="3422650"/>
          <p14:tracePt t="41045" x="4203700" y="3365500"/>
          <p14:tracePt t="41063" x="4292600" y="3321050"/>
          <p14:tracePt t="41079" x="4425950" y="3270250"/>
          <p14:tracePt t="41096" x="4660900" y="3206750"/>
          <p14:tracePt t="41112" x="4806950" y="3181350"/>
          <p14:tracePt t="41129" x="4933950" y="3136900"/>
          <p14:tracePt t="41145" x="5048250" y="3098800"/>
          <p14:tracePt t="41162" x="5118100" y="3073400"/>
          <p14:tracePt t="41179" x="5175250" y="3060700"/>
          <p14:tracePt t="41195" x="5219700" y="3048000"/>
          <p14:tracePt t="41212" x="5283200" y="3028950"/>
          <p14:tracePt t="41229" x="5340350" y="3028950"/>
          <p14:tracePt t="41246" x="5422900" y="3016250"/>
          <p14:tracePt t="41262" x="5518150" y="3016250"/>
          <p14:tracePt t="41280" x="5657850" y="3016250"/>
          <p14:tracePt t="41295" x="5721350" y="3016250"/>
          <p14:tracePt t="41313" x="5797550" y="3016250"/>
          <p14:tracePt t="41329" x="5873750" y="3016250"/>
          <p14:tracePt t="41345" x="5943600" y="3016250"/>
          <p14:tracePt t="41362" x="5988050" y="3016250"/>
          <p14:tracePt t="41369" x="6007100" y="3016250"/>
          <p14:tracePt t="41379" x="6019800" y="3016250"/>
          <p14:tracePt t="41396" x="6051550" y="3016250"/>
          <p14:tracePt t="41412" x="6083300" y="3022600"/>
          <p14:tracePt t="41429" x="6102350" y="3028950"/>
          <p14:tracePt t="41446" x="6127750" y="3041650"/>
          <p14:tracePt t="41462" x="6153150" y="3067050"/>
          <p14:tracePt t="41480" x="6197600" y="3098800"/>
          <p14:tracePt t="41496" x="6242050" y="3117850"/>
          <p14:tracePt t="41512" x="6267450" y="3130550"/>
          <p14:tracePt t="41529" x="6286500" y="3155950"/>
          <p14:tracePt t="41546" x="6292850" y="3175000"/>
          <p14:tracePt t="41563" x="6299200" y="3187700"/>
          <p14:tracePt t="41579" x="6299200" y="3206750"/>
          <p14:tracePt t="41596" x="6299200" y="3232150"/>
          <p14:tracePt t="41612" x="6299200" y="3251200"/>
          <p14:tracePt t="41629" x="6299200" y="3282950"/>
          <p14:tracePt t="41646" x="6299200" y="3308350"/>
          <p14:tracePt t="41663" x="6299200" y="3340100"/>
          <p14:tracePt t="41680" x="6292850" y="3371850"/>
          <p14:tracePt t="41696" x="6267450" y="3416300"/>
          <p14:tracePt t="41713" x="6248400" y="3441700"/>
          <p14:tracePt t="41729" x="6248400" y="3454400"/>
          <p14:tracePt t="41746" x="6235700" y="3479800"/>
          <p14:tracePt t="41762" x="6216650" y="3498850"/>
          <p14:tracePt t="41779" x="6197600" y="3511550"/>
          <p14:tracePt t="41796" x="6184900" y="3530600"/>
          <p14:tracePt t="41813" x="6159500" y="3556000"/>
          <p14:tracePt t="41829" x="6140450" y="3575050"/>
          <p14:tracePt t="41846" x="6121400" y="3594100"/>
          <p14:tracePt t="41862" x="6102350" y="3606800"/>
          <p14:tracePt t="41869" x="6096000" y="3619500"/>
          <p14:tracePt t="41888" x="6076950" y="3638550"/>
          <p14:tracePt t="41899" x="6070600" y="3651250"/>
          <p14:tracePt t="41913" x="6038850" y="3670300"/>
          <p14:tracePt t="41929" x="5969000" y="3714750"/>
          <p14:tracePt t="41946" x="5886450" y="3752850"/>
          <p14:tracePt t="41963" x="5784850" y="3784600"/>
          <p14:tracePt t="41979" x="5695950" y="3803650"/>
          <p14:tracePt t="41996" x="5626100" y="3829050"/>
          <p14:tracePt t="42013" x="5575300" y="3848100"/>
          <p14:tracePt t="42029" x="5562600" y="3848100"/>
          <p14:tracePt t="42164" x="5556250" y="3854450"/>
          <p14:tracePt t="42196" x="5543550" y="3867150"/>
          <p14:tracePt t="42204" x="5537200" y="3873500"/>
          <p14:tracePt t="42220" x="5530850" y="3879850"/>
          <p14:tracePt t="42230" x="5530850" y="3886200"/>
          <p14:tracePt t="42247" x="5505450" y="3924300"/>
          <p14:tracePt t="42263" x="5480050" y="4000500"/>
          <p14:tracePt t="42280" x="5448300" y="4057650"/>
          <p14:tracePt t="42296" x="5384800" y="4178300"/>
          <p14:tracePt t="42313" x="5321300" y="4254500"/>
          <p14:tracePt t="42330" x="5289550" y="4318000"/>
          <p14:tracePt t="42346" x="5257800" y="4394200"/>
          <p14:tracePt t="42363" x="5257800" y="4425950"/>
          <p14:tracePt t="42369" x="5257800" y="4451350"/>
          <p14:tracePt t="42396" x="5257800" y="4470400"/>
          <p14:tracePt t="42413" x="5257800" y="4476750"/>
          <p14:tracePt t="42430" x="5257800" y="4483100"/>
          <p14:tracePt t="42447" x="5257800" y="4489450"/>
          <p14:tracePt t="42469" x="5264150" y="4489450"/>
          <p14:tracePt t="42483" x="5276850" y="4489450"/>
          <p14:tracePt t="42497" x="5295900" y="4489450"/>
          <p14:tracePt t="42513" x="5314950" y="4489450"/>
          <p14:tracePt t="42530" x="5334000" y="4489450"/>
          <p14:tracePt t="42547" x="5346700" y="4489450"/>
          <p14:tracePt t="42587" x="5353050" y="4489450"/>
          <p14:tracePt t="42701" x="5346700" y="4489450"/>
          <p14:tracePt t="42708" x="5334000" y="4489450"/>
          <p14:tracePt t="42717" x="5314950" y="4489450"/>
          <p14:tracePt t="42730" x="5283200" y="4489450"/>
          <p14:tracePt t="42747" x="5245100" y="4476750"/>
          <p14:tracePt t="42763" x="5213350" y="4476750"/>
          <p14:tracePt t="42780" x="5194300" y="4476750"/>
          <p14:tracePt t="42797" x="5187950" y="4476750"/>
          <p14:tracePt t="42843" x="5181600" y="4470400"/>
          <p14:tracePt t="42900" x="5181600" y="4457700"/>
          <p14:tracePt t="42906" x="5187950" y="4451350"/>
          <p14:tracePt t="42913" x="5200650" y="4451350"/>
          <p14:tracePt t="42930" x="5238750" y="4451350"/>
          <p14:tracePt t="42947" x="5289550" y="4451350"/>
          <p14:tracePt t="42963" x="5346700" y="4445000"/>
          <p14:tracePt t="42980" x="5410200" y="4445000"/>
          <p14:tracePt t="42997" x="5461000" y="4438650"/>
          <p14:tracePt t="43014" x="5524500" y="4419600"/>
          <p14:tracePt t="43030" x="5575300" y="4413250"/>
          <p14:tracePt t="43047" x="5632450" y="4413250"/>
          <p14:tracePt t="43064" x="5702300" y="4400550"/>
          <p14:tracePt t="43081" x="5791200" y="4400550"/>
          <p14:tracePt t="43097" x="5854700" y="4400550"/>
          <p14:tracePt t="43114" x="5911850" y="4400550"/>
          <p14:tracePt t="43131" x="5949950" y="4400550"/>
          <p14:tracePt t="43147" x="6000750" y="4400550"/>
          <p14:tracePt t="43164" x="6051550" y="4400550"/>
          <p14:tracePt t="43180" x="6127750" y="4400550"/>
          <p14:tracePt t="43197" x="6216650" y="4400550"/>
          <p14:tracePt t="43214" x="6330950" y="4400550"/>
          <p14:tracePt t="43230" x="6489700" y="4400550"/>
          <p14:tracePt t="43248" x="6661150" y="4400550"/>
          <p14:tracePt t="43264" x="6838950" y="4400550"/>
          <p14:tracePt t="43280" x="7061200" y="4400550"/>
          <p14:tracePt t="43297" x="7169150" y="4400550"/>
          <p14:tracePt t="43314" x="7232650" y="4400550"/>
          <p14:tracePt t="43330" x="7251700" y="4400550"/>
          <p14:tracePt t="43525" x="7232650" y="4400550"/>
          <p14:tracePt t="43533" x="7194550" y="4400550"/>
          <p14:tracePt t="43541" x="7143750" y="4400550"/>
          <p14:tracePt t="43553" x="6940550" y="4419600"/>
          <p14:tracePt t="43569" x="6642100" y="4419600"/>
          <p14:tracePt t="43586" x="6229350" y="4419600"/>
          <p14:tracePt t="43603" x="5905500" y="4419600"/>
          <p14:tracePt t="43620" x="5657850" y="4419600"/>
          <p14:tracePt t="43636" x="5467350" y="4413250"/>
          <p14:tracePt t="43653" x="5346700" y="4375150"/>
          <p14:tracePt t="43670" x="5302250" y="4362450"/>
          <p14:tracePt t="43686" x="5295900" y="4356100"/>
          <p14:tracePt t="43743" x="5289550" y="4356100"/>
          <p14:tracePt t="43749" x="5270500" y="4356100"/>
          <p14:tracePt t="43758" x="5238750" y="4356100"/>
          <p14:tracePt t="43770" x="5143500" y="4356100"/>
          <p14:tracePt t="43787" x="4991100" y="4337050"/>
          <p14:tracePt t="43803" x="4864100" y="4330700"/>
          <p14:tracePt t="43820" x="4743450" y="4305300"/>
          <p14:tracePt t="43837" x="4635500" y="4305300"/>
          <p14:tracePt t="43853" x="4565650" y="4298950"/>
          <p14:tracePt t="43860" x="4559300" y="4292600"/>
          <p14:tracePt t="43870" x="4546600" y="4292600"/>
          <p14:tracePt t="43886" x="4540250" y="4292600"/>
          <p14:tracePt t="43914" x="4540250" y="4286250"/>
          <p14:tracePt t="43930" x="4540250" y="4279900"/>
          <p14:tracePt t="43955" x="4540250" y="4273550"/>
          <p14:tracePt t="43962" x="4533900" y="4267200"/>
          <p14:tracePt t="43978" x="4533900" y="4260850"/>
          <p14:tracePt t="43994" x="4533900" y="4254500"/>
          <p14:tracePt t="44012" x="4533900" y="4248150"/>
          <p14:tracePt t="44035" x="4533900" y="4241800"/>
          <p14:tracePt t="44066" x="4533900" y="4235450"/>
          <p14:tracePt t="44114" x="4533900" y="4229100"/>
          <p14:tracePt t="44130" x="4540250" y="4229100"/>
          <p14:tracePt t="44139" x="4546600" y="4229100"/>
          <p14:tracePt t="44145" x="4559300" y="4229100"/>
          <p14:tracePt t="44156" x="4584700" y="4229100"/>
          <p14:tracePt t="44170" x="4635500" y="4222750"/>
          <p14:tracePt t="44187" x="4743450" y="4203700"/>
          <p14:tracePt t="44203" x="4838700" y="4203700"/>
          <p14:tracePt t="44220" x="4914900" y="4203700"/>
          <p14:tracePt t="44237" x="4972050" y="4203700"/>
          <p14:tracePt t="44253" x="5003800" y="4203700"/>
          <p14:tracePt t="44270" x="5041900" y="4203700"/>
          <p14:tracePt t="44287" x="5054600" y="4203700"/>
          <p14:tracePt t="44413" x="5060950" y="4203700"/>
          <p14:tracePt t="44565" x="5080000" y="4203700"/>
          <p14:tracePt t="44574" x="5086350" y="4203700"/>
          <p14:tracePt t="44582" x="5118100" y="4203700"/>
          <p14:tracePt t="44594" x="5175250" y="4203700"/>
          <p14:tracePt t="44609" x="5238750" y="4203700"/>
          <p14:tracePt t="44626" x="5327650" y="4203700"/>
          <p14:tracePt t="44642" x="5441950" y="4203700"/>
          <p14:tracePt t="44659" x="5549900" y="4203700"/>
          <p14:tracePt t="44676" x="5613400" y="4203700"/>
          <p14:tracePt t="44693" x="5638800" y="4203700"/>
          <p14:tracePt t="44709" x="5664200" y="4203700"/>
          <p14:tracePt t="45036" x="5670550" y="4203700"/>
          <p14:tracePt t="45050" x="5670550" y="4197350"/>
          <p14:tracePt t="45058" x="5664200" y="4197350"/>
          <p14:tracePt t="45068" x="5651500" y="4197350"/>
          <p14:tracePt t="45082" x="5638800" y="4197350"/>
          <p14:tracePt t="45098" x="5619750" y="4191000"/>
          <p14:tracePt t="45115" x="5588000" y="4191000"/>
          <p14:tracePt t="45132" x="5530850" y="4191000"/>
          <p14:tracePt t="45148" x="5467350" y="4191000"/>
          <p14:tracePt t="45165" x="5410200" y="4191000"/>
          <p14:tracePt t="45182" x="5372100" y="4191000"/>
          <p14:tracePt t="45199" x="5321300" y="4191000"/>
          <p14:tracePt t="45215" x="5283200" y="4191000"/>
          <p14:tracePt t="45232" x="5251450" y="4191000"/>
          <p14:tracePt t="45249" x="5226050" y="4178300"/>
          <p14:tracePt t="45266" x="5213350" y="4178300"/>
          <p14:tracePt t="45282" x="5207000" y="4171950"/>
          <p14:tracePt t="45315" x="5200650" y="4171950"/>
          <p14:tracePt t="45332" x="5181600" y="4171950"/>
          <p14:tracePt t="45349" x="5175250" y="4171950"/>
          <p14:tracePt t="45365" x="5143500" y="4171950"/>
          <p14:tracePt t="45382" x="5118100" y="4171950"/>
          <p14:tracePt t="45398" x="5067300" y="4159250"/>
          <p14:tracePt t="45415" x="5003800" y="4140200"/>
          <p14:tracePt t="45432" x="4946650" y="4127500"/>
          <p14:tracePt t="45449" x="4895850" y="4108450"/>
          <p14:tracePt t="45465" x="4838700" y="4102100"/>
          <p14:tracePt t="45482" x="4826000" y="4095750"/>
          <p14:tracePt t="45499" x="4819650" y="4095750"/>
          <p14:tracePt t="45622" x="4813300" y="4089400"/>
          <p14:tracePt t="45639" x="4813300" y="4083050"/>
          <p14:tracePt t="45645" x="4813300" y="4076700"/>
          <p14:tracePt t="45654" x="4813300" y="4070350"/>
          <p14:tracePt t="45665" x="4819650" y="4057650"/>
          <p14:tracePt t="45682" x="4851400" y="4038600"/>
          <p14:tracePt t="45699" x="4921250" y="4006850"/>
          <p14:tracePt t="45716" x="5022850" y="3981450"/>
          <p14:tracePt t="45732" x="5156200" y="3937000"/>
          <p14:tracePt t="45749" x="5321300" y="3873500"/>
          <p14:tracePt t="45766" x="5530850" y="3803650"/>
          <p14:tracePt t="45783" x="5683250" y="3740150"/>
          <p14:tracePt t="45799" x="5803900" y="3702050"/>
          <p14:tracePt t="45815" x="5886450" y="3663950"/>
          <p14:tracePt t="45832" x="5937250" y="3644900"/>
          <p14:tracePt t="45849" x="5956300" y="3632200"/>
          <p14:tracePt t="45866" x="5956300" y="3625850"/>
          <p14:tracePt t="45883" x="5969000" y="3619500"/>
          <p14:tracePt t="45899" x="5994400" y="3600450"/>
          <p14:tracePt t="45916" x="6019800" y="3600450"/>
          <p14:tracePt t="45932" x="6083300" y="3568700"/>
          <p14:tracePt t="45949" x="6127750" y="3543300"/>
          <p14:tracePt t="45966" x="6178550" y="3530600"/>
          <p14:tracePt t="45982" x="6229350" y="3505200"/>
          <p14:tracePt t="45999" x="6280150" y="3479800"/>
          <p14:tracePt t="46016" x="6305550" y="3473450"/>
          <p14:tracePt t="46093" x="6311900" y="3473450"/>
          <p14:tracePt t="46100" x="6311900" y="3467100"/>
          <p14:tracePt t="46110" x="6324600" y="3467100"/>
          <p14:tracePt t="46121" x="6337300" y="3454400"/>
          <p14:tracePt t="46133" x="6362700" y="3441700"/>
          <p14:tracePt t="46149" x="6419850" y="3403600"/>
          <p14:tracePt t="46166" x="6464300" y="3371850"/>
          <p14:tracePt t="46183" x="6502400" y="3333750"/>
          <p14:tracePt t="46199" x="6534150" y="3314700"/>
          <p14:tracePt t="46216" x="6546850" y="3289300"/>
          <p14:tracePt t="46232" x="6559550" y="3276600"/>
          <p14:tracePt t="46251" x="6565900" y="3251200"/>
          <p14:tracePt t="46266" x="6565900" y="3238500"/>
          <p14:tracePt t="46283" x="6572250" y="3225800"/>
          <p14:tracePt t="46300" x="6572250" y="3206750"/>
          <p14:tracePt t="46316" x="6572250" y="3187700"/>
          <p14:tracePt t="46333" x="6572250" y="3162300"/>
          <p14:tracePt t="46349" x="6565900" y="3124200"/>
          <p14:tracePt t="46366" x="6565900" y="3092450"/>
          <p14:tracePt t="46375" x="6559550" y="3086100"/>
          <p14:tracePt t="46383" x="6553200" y="3079750"/>
          <p14:tracePt t="46399" x="6553200" y="3067050"/>
          <p14:tracePt t="46416" x="6553200" y="3054350"/>
          <p14:tracePt t="46434" x="6553200" y="3041650"/>
          <p14:tracePt t="46450" x="6559550" y="3016250"/>
          <p14:tracePt t="46532" x="6559550" y="3009900"/>
          <p14:tracePt t="46550" x="6553200" y="3009900"/>
          <p14:tracePt t="46560" x="6546850" y="3003550"/>
          <p14:tracePt t="46582" x="6534150" y="3003550"/>
          <p14:tracePt t="46591" x="6527800" y="3003550"/>
          <p14:tracePt t="46606" x="6527800" y="2997200"/>
          <p14:tracePt t="46894" x="6521450" y="2990850"/>
          <p14:tracePt t="47318" x="6559550" y="2990850"/>
          <p14:tracePt t="47326" x="6623050" y="2990850"/>
          <p14:tracePt t="47335" x="6680200" y="2990850"/>
          <p14:tracePt t="47343" x="6724650" y="2990850"/>
          <p14:tracePt t="47359" x="6775450" y="2978150"/>
          <p14:tracePt t="47365" x="6807200" y="2971800"/>
          <p14:tracePt t="47376" x="6845300" y="2959100"/>
          <p14:tracePt t="47393" x="6921500" y="2952750"/>
          <p14:tracePt t="47409" x="7010400" y="2940050"/>
          <p14:tracePt t="47426" x="7067550" y="2933700"/>
          <p14:tracePt t="47443" x="7105650" y="2927350"/>
          <p14:tracePt t="47567" x="7112000" y="2921000"/>
          <p14:tracePt t="47590" x="7112000" y="2914650"/>
          <p14:tracePt t="47607" x="7099300" y="2901950"/>
          <p14:tracePt t="47615" x="7092950" y="2901950"/>
          <p14:tracePt t="47626" x="7061200" y="2882900"/>
          <p14:tracePt t="47643" x="7029450" y="2863850"/>
          <p14:tracePt t="47660" x="7016750" y="2857500"/>
          <p14:tracePt t="47676" x="7004050" y="2844800"/>
          <p14:tracePt t="47693" x="6997700" y="2844800"/>
          <p14:tracePt t="47726" x="6997700" y="2838450"/>
          <p14:tracePt t="47743" x="6991350" y="2825750"/>
          <p14:tracePt t="47760" x="6978650" y="2819400"/>
          <p14:tracePt t="47777" x="6978650" y="2813050"/>
          <p14:tracePt t="47800" x="6965950" y="2813050"/>
          <p14:tracePt t="47811" x="6959600" y="2813050"/>
          <p14:tracePt t="47826" x="6921500" y="2813050"/>
          <p14:tracePt t="47843" x="6877050" y="2813050"/>
          <p14:tracePt t="47860" x="6870700" y="2813050"/>
          <p14:tracePt t="47876" x="6864350" y="2813050"/>
          <p14:tracePt t="47957" x="6858000" y="2806700"/>
          <p14:tracePt t="48423" x="6851650" y="2806700"/>
          <p14:tracePt t="48430" x="6838950" y="2806700"/>
          <p14:tracePt t="48437" x="6826250" y="2806700"/>
          <p14:tracePt t="48448" x="6800850" y="2806700"/>
          <p14:tracePt t="48464" x="6750050" y="2832100"/>
          <p14:tracePt t="48481" x="6686550" y="2863850"/>
          <p14:tracePt t="48498" x="6629400" y="2876550"/>
          <p14:tracePt t="48516" x="6597650" y="2882900"/>
          <p14:tracePt t="48531" x="6597650" y="2889250"/>
          <p14:tracePt t="48549" x="6578600" y="2889250"/>
          <p14:tracePt t="48565" x="6553200" y="2889250"/>
          <p14:tracePt t="48581" x="6470650" y="2889250"/>
          <p14:tracePt t="48598" x="6375400" y="2914650"/>
          <p14:tracePt t="48614" x="6273800" y="2959100"/>
          <p14:tracePt t="48631" x="6191250" y="3009900"/>
          <p14:tracePt t="48648" x="6134100" y="3041650"/>
          <p14:tracePt t="48664" x="6096000" y="3092450"/>
          <p14:tracePt t="48681" x="6064250" y="3136900"/>
          <p14:tracePt t="48701" x="6051550" y="3168650"/>
          <p14:tracePt t="48714" x="6026150" y="3200400"/>
          <p14:tracePt t="48731" x="6013450" y="3213100"/>
          <p14:tracePt t="48748" x="6000750" y="3225800"/>
          <p14:tracePt t="48765" x="5956300" y="3225800"/>
          <p14:tracePt t="48781" x="5899150" y="3225800"/>
          <p14:tracePt t="48798" x="5842000" y="3232150"/>
          <p14:tracePt t="48815" x="5810250" y="3238500"/>
          <p14:tracePt t="48831" x="5791200" y="3251200"/>
          <p14:tracePt t="48848" x="5778500" y="3263900"/>
          <p14:tracePt t="48865" x="5772150" y="3263900"/>
          <p14:tracePt t="48871" x="5765800" y="3270250"/>
          <p14:tracePt t="48887" x="5765800" y="3276600"/>
          <p14:tracePt t="48899" x="5746750" y="3295650"/>
          <p14:tracePt t="48917" x="5715000" y="3333750"/>
          <p14:tracePt t="48932" x="5683250" y="3352800"/>
          <p14:tracePt t="48948" x="5657850" y="3390900"/>
          <p14:tracePt t="48965" x="5613400" y="3441700"/>
          <p14:tracePt t="48981" x="5543550" y="3511550"/>
          <p14:tracePt t="48998" x="5422900" y="3587750"/>
          <p14:tracePt t="49015" x="5295900" y="3644900"/>
          <p14:tracePt t="49031" x="5200650" y="3689350"/>
          <p14:tracePt t="49048" x="5156200" y="3708400"/>
          <p14:tracePt t="49065" x="5143500" y="3721100"/>
          <p14:tracePt t="49228" x="5137150" y="3714750"/>
          <p14:tracePt t="49245" x="5130800" y="3708400"/>
          <p14:tracePt t="49266" x="5130800" y="3702050"/>
          <p14:tracePt t="49297" x="5130800" y="3695700"/>
          <p14:tracePt t="49365" x="5130800" y="3683000"/>
          <p14:tracePt t="49632" x="5137150" y="3683000"/>
          <p14:tracePt t="49639" x="5149850" y="3683000"/>
          <p14:tracePt t="49648" x="5181600" y="3676650"/>
          <p14:tracePt t="49656" x="5194300" y="3676650"/>
          <p14:tracePt t="49673" x="5238750" y="3670300"/>
          <p14:tracePt t="49690" x="5283200" y="3663950"/>
          <p14:tracePt t="49706" x="5327650" y="3663950"/>
          <p14:tracePt t="49723" x="5334000" y="3663950"/>
          <p14:tracePt t="49895" x="5359400" y="3651250"/>
          <p14:tracePt t="49901" x="5372100" y="3644900"/>
          <p14:tracePt t="49913" x="5391150" y="3638550"/>
          <p14:tracePt t="49924" x="5410200" y="3638550"/>
          <p14:tracePt t="49940" x="5454650" y="3619500"/>
          <p14:tracePt t="49956" x="5511800" y="3594100"/>
          <p14:tracePt t="49973" x="5543550" y="3581400"/>
          <p14:tracePt t="49990" x="5556250" y="3575050"/>
          <p14:tracePt t="50368" x="5556250" y="3581400"/>
          <p14:tracePt t="50376" x="5556250" y="3587750"/>
          <p14:tracePt t="50384" x="5556250" y="3594100"/>
          <p14:tracePt t="50393" x="5556250" y="3606800"/>
          <p14:tracePt t="50409" x="5543550" y="3625850"/>
          <p14:tracePt t="50426" x="5543550" y="3638550"/>
          <p14:tracePt t="50443" x="5543550" y="3657600"/>
          <p14:tracePt t="50549" x="5537200" y="3663950"/>
          <p14:tracePt t="50789" x="5530850" y="3663950"/>
          <p14:tracePt t="50814" x="5530850" y="3657600"/>
          <p14:tracePt t="50821" x="5530850" y="3651250"/>
          <p14:tracePt t="50830" x="5537200" y="3651250"/>
          <p14:tracePt t="50846" x="5549900" y="3638550"/>
          <p14:tracePt t="50968" x="5556250" y="3632200"/>
          <p14:tracePt t="51038" x="5568950" y="3625850"/>
          <p14:tracePt t="51061" x="5581650" y="3619500"/>
          <p14:tracePt t="51070" x="5588000" y="3619500"/>
          <p14:tracePt t="51077" x="5613400" y="3619500"/>
          <p14:tracePt t="51087" x="5632450" y="3619500"/>
          <p14:tracePt t="51097" x="5664200" y="3619500"/>
          <p14:tracePt t="51113" x="5721350" y="3619500"/>
          <p14:tracePt t="51130" x="5765800" y="3619500"/>
          <p14:tracePt t="51147" x="5791200" y="3619500"/>
          <p14:tracePt t="51163" x="5803900" y="3619500"/>
          <p14:tracePt t="51369" x="5822950" y="3619500"/>
          <p14:tracePt t="51373" x="5848350" y="3619500"/>
          <p14:tracePt t="51383" x="5880100" y="3619500"/>
          <p14:tracePt t="51392" x="5892800" y="3619500"/>
          <p14:tracePt t="51410" x="5943600" y="3619500"/>
          <p14:tracePt t="51426" x="5949950" y="3619500"/>
          <p14:tracePt t="51450" x="5962650" y="3619500"/>
          <p14:tracePt t="52233" x="5962650" y="3625850"/>
          <p14:tracePt t="52240" x="5962650" y="3632200"/>
          <p14:tracePt t="52249" x="5956300" y="3638550"/>
          <p14:tracePt t="52257" x="5956300" y="3663950"/>
          <p14:tracePt t="52274" x="5937250" y="3683000"/>
          <p14:tracePt t="52291" x="5899150" y="3721100"/>
          <p14:tracePt t="52308" x="5861050" y="3759200"/>
          <p14:tracePt t="52325" x="5829300" y="3790950"/>
          <p14:tracePt t="52341" x="5822950" y="3790950"/>
          <p14:tracePt t="52358" x="5822950" y="3797300"/>
          <p14:tracePt t="52665" x="5810250" y="3803650"/>
          <p14:tracePt t="52674" x="5803900" y="3803650"/>
          <p14:tracePt t="52683" x="5778500" y="3803650"/>
          <p14:tracePt t="52689" x="5765800" y="3803650"/>
          <p14:tracePt t="52706" x="5746750" y="3803650"/>
          <p14:tracePt t="52723" x="5734050" y="3797300"/>
          <p14:tracePt t="52873" x="5721350" y="3797300"/>
          <p14:tracePt t="52881" x="5695950" y="3790950"/>
          <p14:tracePt t="52890" x="5670550" y="3784600"/>
          <p14:tracePt t="52906" x="5619750" y="3771900"/>
          <p14:tracePt t="52923" x="5607050" y="3771900"/>
          <p14:tracePt t="53038" x="5600700" y="3771900"/>
          <p14:tracePt t="53064" x="5588000" y="3771900"/>
          <p14:tracePt t="53069" x="5581650" y="3771900"/>
          <p14:tracePt t="53097" x="5581650" y="3765550"/>
          <p14:tracePt t="53175" x="5575300" y="3765550"/>
          <p14:tracePt t="53182" x="5562600" y="3765550"/>
          <p14:tracePt t="53198" x="5549900" y="3759200"/>
          <p14:tracePt t="53206" x="5530850" y="3759200"/>
          <p14:tracePt t="53223" x="5480050" y="3740150"/>
          <p14:tracePt t="53240" x="5435600" y="3727450"/>
          <p14:tracePt t="53256" x="5397500" y="3714750"/>
          <p14:tracePt t="53273" x="5378450" y="3708400"/>
          <p14:tracePt t="53378" x="5372100" y="3708400"/>
          <p14:tracePt t="53722" x="5372100" y="3702050"/>
          <p14:tracePt t="53729" x="5365750" y="3695700"/>
          <p14:tracePt t="53738" x="5359400" y="3689350"/>
          <p14:tracePt t="53747" x="5353050" y="3689350"/>
          <p14:tracePt t="53777" x="5346700" y="3683000"/>
          <p14:tracePt t="53800" x="5340350" y="3676650"/>
          <p14:tracePt t="53817" x="5327650" y="3670300"/>
          <p14:tracePt t="53832" x="5321300" y="3663950"/>
          <p14:tracePt t="53839" x="5321300" y="3657600"/>
          <p14:tracePt t="53848" x="5321300" y="3651250"/>
          <p14:tracePt t="53863" x="5302250" y="3632200"/>
          <p14:tracePt t="53886" x="5302250" y="3625850"/>
          <p14:tracePt t="53897" x="5295900" y="3613150"/>
          <p14:tracePt t="53926" x="5295900" y="3606800"/>
          <p14:tracePt t="53936" x="5295900" y="3600450"/>
          <p14:tracePt t="53946" x="5289550" y="3594100"/>
          <p14:tracePt t="53963" x="5289550" y="3587750"/>
          <p14:tracePt t="53980" x="5289550" y="3568700"/>
          <p14:tracePt t="53997" x="5283200" y="3568700"/>
          <p14:tracePt t="54016" x="5283200" y="3562350"/>
          <p14:tracePt t="54030" x="5283200" y="3549650"/>
          <p14:tracePt t="54046" x="5283200" y="3536950"/>
          <p14:tracePt t="54063" x="5283200" y="3517900"/>
          <p14:tracePt t="54080" x="5283200" y="3505200"/>
          <p14:tracePt t="54097" x="5289550" y="3498850"/>
          <p14:tracePt t="54114" x="5289550" y="3492500"/>
          <p14:tracePt t="54130" x="5295900" y="3479800"/>
          <p14:tracePt t="54147" x="5302250" y="3473450"/>
          <p14:tracePt t="54163" x="5302250" y="3467100"/>
          <p14:tracePt t="54185" x="5308600" y="3460750"/>
          <p14:tracePt t="54197" x="5314950" y="3454400"/>
          <p14:tracePt t="54213" x="5327650" y="3441700"/>
          <p14:tracePt t="54230" x="5359400" y="3416300"/>
          <p14:tracePt t="54247" x="5384800" y="3390900"/>
          <p14:tracePt t="54264" x="5429250" y="3365500"/>
          <p14:tracePt t="54280" x="5448300" y="3359150"/>
          <p14:tracePt t="54314" x="5473700" y="3352800"/>
          <p14:tracePt t="54330" x="5480050" y="3340100"/>
          <p14:tracePt t="54490" x="5486400" y="3340100"/>
          <p14:tracePt t="54522" x="5492750" y="3340100"/>
          <p14:tracePt t="54538" x="5518150" y="3340100"/>
          <p14:tracePt t="54542" x="5524500" y="3340100"/>
          <p14:tracePt t="54552" x="5549900" y="3340100"/>
          <p14:tracePt t="54564" x="5588000" y="3340100"/>
          <p14:tracePt t="54580" x="5676900" y="3340100"/>
          <p14:tracePt t="54598" x="5784850" y="3340100"/>
          <p14:tracePt t="54614" x="5822950" y="3340100"/>
          <p14:tracePt t="54630" x="5854700" y="3340100"/>
          <p14:tracePt t="54647" x="5861050" y="3340100"/>
          <p14:tracePt t="54792" x="5867400" y="3340100"/>
          <p14:tracePt t="54801" x="5873750" y="3346450"/>
          <p14:tracePt t="54823" x="5873750" y="3352800"/>
          <p14:tracePt t="54832" x="5873750" y="3359150"/>
          <p14:tracePt t="54855" x="5873750" y="3365500"/>
          <p14:tracePt t="54938" x="5873750" y="3371850"/>
          <p14:tracePt t="54956" x="5873750" y="3378200"/>
          <p14:tracePt t="54976" x="5880100" y="3390900"/>
          <p14:tracePt t="55020" x="5880100" y="3409950"/>
          <p14:tracePt t="55031" x="5880100" y="3416300"/>
          <p14:tracePt t="55039" x="5886450" y="3422650"/>
          <p14:tracePt t="55047" x="5892800" y="3429000"/>
          <p14:tracePt t="55064" x="5899150" y="3435350"/>
          <p14:tracePt t="55081" x="5899150" y="3441700"/>
          <p14:tracePt t="55098" x="5899150" y="3460750"/>
          <p14:tracePt t="55114" x="5905500" y="3473450"/>
          <p14:tracePt t="55131" x="5905500" y="3486150"/>
          <p14:tracePt t="55147" x="5905500" y="3505200"/>
          <p14:tracePt t="55164" x="5905500" y="3511550"/>
          <p14:tracePt t="55182" x="5905500" y="3524250"/>
          <p14:tracePt t="55198" x="5905500" y="3556000"/>
          <p14:tracePt t="55214" x="5861050" y="3575050"/>
          <p14:tracePt t="55231" x="5791200" y="3600450"/>
          <p14:tracePt t="55247" x="5715000" y="3638550"/>
          <p14:tracePt t="55264" x="5676900" y="3651250"/>
          <p14:tracePt t="55281" x="5657850" y="3663950"/>
          <p14:tracePt t="55298" x="5651500" y="3663950"/>
          <p14:tracePt t="56282" x="5645150" y="3663950"/>
          <p14:tracePt t="56301" x="5632450" y="3670300"/>
          <p14:tracePt t="56307" x="5626100" y="3683000"/>
          <p14:tracePt t="56315" x="5613400" y="3695700"/>
          <p14:tracePt t="56331" x="5600700" y="3708400"/>
          <p14:tracePt t="56348" x="5581650" y="3721100"/>
          <p14:tracePt t="56365" x="5575300" y="3721100"/>
          <p14:tracePt t="56381" x="5568950" y="3721100"/>
          <p14:tracePt t="56398" x="5562600" y="3727450"/>
          <p14:tracePt t="56415" x="5562600" y="3733800"/>
          <p14:tracePt t="56434" x="5556250" y="3733800"/>
          <p14:tracePt t="56448" x="5537200" y="3740150"/>
          <p14:tracePt t="56546" x="5530850" y="3740150"/>
          <p14:tracePt t="56554" x="5511800" y="3740150"/>
          <p14:tracePt t="56565" x="5505450" y="3740150"/>
          <p14:tracePt t="56582" x="5480050" y="3746500"/>
          <p14:tracePt t="56598" x="5461000" y="3752850"/>
          <p14:tracePt t="56615" x="5435600" y="3759200"/>
          <p14:tracePt t="56632" x="5403850" y="3765550"/>
          <p14:tracePt t="56648" x="5378450" y="3765550"/>
          <p14:tracePt t="56665" x="5359400" y="3771900"/>
          <p14:tracePt t="56850" x="5353050" y="3771900"/>
          <p14:tracePt t="56867" x="5359400" y="3765550"/>
          <p14:tracePt t="56893" x="5365750" y="3765550"/>
          <p14:tracePt t="56898" x="5372100" y="3759200"/>
          <p14:tracePt t="56904" x="5384800" y="3752850"/>
          <p14:tracePt t="56921" x="5416550" y="3746500"/>
          <p14:tracePt t="56937" x="5467350" y="3746500"/>
          <p14:tracePt t="56954" x="5524500" y="3733800"/>
          <p14:tracePt t="56971" x="5588000" y="3733800"/>
          <p14:tracePt t="56987" x="5651500" y="3733800"/>
          <p14:tracePt t="57004" x="5689600" y="3733800"/>
          <p14:tracePt t="57021" x="5715000" y="3733800"/>
          <p14:tracePt t="57037" x="5727700" y="3733800"/>
          <p14:tracePt t="57121" x="5734050" y="3733800"/>
          <p14:tracePt t="57139" x="5740400" y="3733800"/>
          <p14:tracePt t="57155" x="5759450" y="3733800"/>
          <p14:tracePt t="57171" x="5765800" y="3733800"/>
          <p14:tracePt t="57178" x="5778500" y="3733800"/>
          <p14:tracePt t="57193" x="5784850" y="3733800"/>
          <p14:tracePt t="57204" x="5797550" y="3733800"/>
          <p14:tracePt t="57221" x="5803900" y="3733800"/>
          <p14:tracePt t="57238" x="5816600" y="3733800"/>
          <p14:tracePt t="57254" x="5822950" y="3733800"/>
          <p14:tracePt t="57271" x="5829300" y="3733800"/>
          <p14:tracePt t="57288" x="5835650" y="3733800"/>
          <p14:tracePt t="57304" x="5848350" y="3733800"/>
          <p14:tracePt t="57352" x="5854700" y="3733800"/>
          <p14:tracePt t="57378" x="5861050" y="3733800"/>
          <p14:tracePt t="57416" x="5867400" y="3733800"/>
          <p14:tracePt t="57433" x="5873750" y="3733800"/>
          <p14:tracePt t="57448" x="5880100" y="3733800"/>
          <p14:tracePt t="57627" x="5886450" y="3733800"/>
          <p14:tracePt t="57635" x="5899150" y="3733800"/>
          <p14:tracePt t="57644" x="5905500" y="3733800"/>
          <p14:tracePt t="57660" x="5918200" y="3733800"/>
          <p14:tracePt t="57668" x="5924550" y="3733800"/>
          <p14:tracePt t="57686" x="5943600" y="3733800"/>
          <p14:tracePt t="58995" x="5949950" y="3733800"/>
          <p14:tracePt t="59002" x="5969000" y="3733800"/>
          <p14:tracePt t="59009" x="5981700" y="3733800"/>
          <p14:tracePt t="59019" x="5994400" y="3733800"/>
          <p14:tracePt t="59043" x="6000750" y="3733800"/>
          <p14:tracePt t="59052" x="6007100" y="3733800"/>
          <p14:tracePt t="61663" x="5994400" y="3733800"/>
          <p14:tracePt t="61667" x="5969000" y="3733800"/>
          <p14:tracePt t="61677" x="5949950" y="3740150"/>
          <p14:tracePt t="61688" x="5899150" y="3752850"/>
          <p14:tracePt t="61705" x="5861050" y="3771900"/>
          <p14:tracePt t="61722" x="5784850" y="3784600"/>
          <p14:tracePt t="61738" x="5708650" y="3803650"/>
          <p14:tracePt t="61754" x="5651500" y="3810000"/>
          <p14:tracePt t="61771" x="5600700" y="3816350"/>
          <p14:tracePt t="61788" x="5568950" y="3816350"/>
          <p14:tracePt t="61805" x="5549900" y="3816350"/>
          <p14:tracePt t="61821" x="5530850" y="3816350"/>
          <p14:tracePt t="61838" x="5524500" y="3816350"/>
          <p14:tracePt t="61854" x="5511800" y="3816350"/>
          <p14:tracePt t="61871" x="5505450" y="3816350"/>
          <p14:tracePt t="61888" x="5486400" y="3816350"/>
          <p14:tracePt t="61907" x="5480050" y="3816350"/>
          <p14:tracePt t="61924" x="5473700" y="3816350"/>
          <p14:tracePt t="61940" x="5461000" y="3816350"/>
          <p14:tracePt t="61955" x="5454650" y="3816350"/>
          <p14:tracePt t="61971" x="5435600" y="3816350"/>
          <p14:tracePt t="61988" x="5416550" y="3816350"/>
          <p14:tracePt t="62005" x="5403850" y="3816350"/>
          <p14:tracePt t="62021" x="5384800" y="3816350"/>
          <p14:tracePt t="62038" x="5378450" y="3816350"/>
          <p14:tracePt t="62055" x="5365750" y="3816350"/>
          <p14:tracePt t="62071" x="5359400" y="3816350"/>
          <p14:tracePt t="62088" x="5346700" y="3816350"/>
          <p14:tracePt t="62104" x="5327650" y="3816350"/>
          <p14:tracePt t="62121" x="5308600" y="3816350"/>
          <p14:tracePt t="62155" x="5289550" y="3816350"/>
          <p14:tracePt t="62171" x="5283200" y="3816350"/>
          <p14:tracePt t="62188" x="5270500" y="3816350"/>
          <p14:tracePt t="62205" x="5257800" y="3816350"/>
          <p14:tracePt t="62221" x="5245100" y="3816350"/>
          <p14:tracePt t="62238" x="5232400" y="3816350"/>
          <p14:tracePt t="62255" x="5226050" y="3816350"/>
          <p14:tracePt t="62272" x="5213350" y="3829050"/>
          <p14:tracePt t="62305" x="5200650" y="3854450"/>
          <p14:tracePt t="62322" x="5194300" y="3867150"/>
          <p14:tracePt t="62338" x="5194300" y="3886200"/>
          <p14:tracePt t="62355" x="5194300" y="3924300"/>
          <p14:tracePt t="62372" x="5194300" y="3949700"/>
          <p14:tracePt t="62388" x="5194300" y="3962400"/>
          <p14:tracePt t="62398" x="5194300" y="3968750"/>
          <p14:tracePt t="62509" x="5194300" y="3975100"/>
          <p14:tracePt t="62526" x="5175250" y="3975100"/>
          <p14:tracePt t="62534" x="5168900" y="3975100"/>
          <p14:tracePt t="62540" x="5143500" y="3975100"/>
          <p14:tracePt t="62555" x="5099050" y="3968750"/>
          <p14:tracePt t="62572" x="5086350" y="3956050"/>
          <p14:tracePt t="62588" x="5073650" y="3949700"/>
          <p14:tracePt t="62622" x="5067300" y="3949700"/>
          <p14:tracePt t="62638" x="5060950" y="3949700"/>
          <p14:tracePt t="62656" x="5060950" y="3937000"/>
          <p14:tracePt t="62672" x="5060950" y="3930650"/>
          <p14:tracePt t="62688" x="5048250" y="3905250"/>
          <p14:tracePt t="62708" x="5022850" y="3879850"/>
          <p14:tracePt t="62722" x="5010150" y="3854450"/>
          <p14:tracePt t="62739" x="4997450" y="3841750"/>
          <p14:tracePt t="62755" x="4984750" y="3822700"/>
          <p14:tracePt t="62772" x="4978400" y="3810000"/>
          <p14:tracePt t="62789" x="4959350" y="3771900"/>
          <p14:tracePt t="62805" x="4940300" y="3746500"/>
          <p14:tracePt t="62822" x="4927600" y="3727450"/>
          <p14:tracePt t="62839" x="4921250" y="3714750"/>
          <p14:tracePt t="62855" x="4921250" y="3695700"/>
          <p14:tracePt t="62872" x="4921250" y="3670300"/>
          <p14:tracePt t="62889" x="4921250" y="3663950"/>
          <p14:tracePt t="62909" x="4921250" y="3644900"/>
          <p14:tracePt t="62923" x="4921250" y="3638550"/>
          <p14:tracePt t="62939" x="4921250" y="3625850"/>
          <p14:tracePt t="62955" x="4921250" y="3613150"/>
          <p14:tracePt t="62972" x="4921250" y="3600450"/>
          <p14:tracePt t="62989" x="4921250" y="3594100"/>
          <p14:tracePt t="63006" x="4921250" y="3581400"/>
          <p14:tracePt t="63022" x="4921250" y="3575050"/>
          <p14:tracePt t="63039" x="4921250" y="3568700"/>
          <p14:tracePt t="63055" x="4927600" y="3556000"/>
          <p14:tracePt t="63072" x="4933950" y="3530600"/>
          <p14:tracePt t="63089" x="4940300" y="3511550"/>
          <p14:tracePt t="63105" x="4959350" y="3486150"/>
          <p14:tracePt t="63122" x="4972050" y="3473450"/>
          <p14:tracePt t="63139" x="4972050" y="3467100"/>
          <p14:tracePt t="63156" x="4978400" y="3467100"/>
          <p14:tracePt t="63172" x="4984750" y="3460750"/>
          <p14:tracePt t="63189" x="4991100" y="3448050"/>
          <p14:tracePt t="63206" x="5003800" y="3435350"/>
          <p14:tracePt t="63222" x="5029200" y="3422650"/>
          <p14:tracePt t="63239" x="5048250" y="3416300"/>
          <p14:tracePt t="63256" x="5080000" y="3390900"/>
          <p14:tracePt t="63272" x="5105400" y="3384550"/>
          <p14:tracePt t="63291" x="5124450" y="3371850"/>
          <p14:tracePt t="63323" x="5137150" y="3365500"/>
          <p14:tracePt t="63339" x="5149850" y="3365500"/>
          <p14:tracePt t="63356" x="5162550" y="3359150"/>
          <p14:tracePt t="63372" x="5187950" y="3352800"/>
          <p14:tracePt t="63389" x="5207000" y="3346450"/>
          <p14:tracePt t="63396" x="5232400" y="3346450"/>
          <p14:tracePt t="63406" x="5257800" y="3340100"/>
          <p14:tracePt t="63422" x="5295900" y="3340100"/>
          <p14:tracePt t="63439" x="5353050" y="3340100"/>
          <p14:tracePt t="63456" x="5384800" y="3340100"/>
          <p14:tracePt t="63473" x="5435600" y="3340100"/>
          <p14:tracePt t="63489" x="5473700" y="3340100"/>
          <p14:tracePt t="63506" x="5524500" y="3340100"/>
          <p14:tracePt t="63523" x="5556250" y="3340100"/>
          <p14:tracePt t="63539" x="5581650" y="3340100"/>
          <p14:tracePt t="63556" x="5607050" y="3340100"/>
          <p14:tracePt t="63572" x="5638800" y="3340100"/>
          <p14:tracePt t="63589" x="5657850" y="3340100"/>
          <p14:tracePt t="63606" x="5676900" y="3340100"/>
          <p14:tracePt t="63623" x="5708650" y="3340100"/>
          <p14:tracePt t="63639" x="5721350" y="3346450"/>
          <p14:tracePt t="63656" x="5746750" y="3352800"/>
          <p14:tracePt t="63673" x="5772150" y="3359150"/>
          <p14:tracePt t="63690" x="5822950" y="3371850"/>
          <p14:tracePt t="63706" x="5848350" y="3378200"/>
          <p14:tracePt t="63723" x="5854700" y="3384550"/>
          <p14:tracePt t="63739" x="5880100" y="3397250"/>
          <p14:tracePt t="63779" x="5886450" y="3403600"/>
          <p14:tracePt t="63789" x="5899150" y="3409950"/>
          <p14:tracePt t="63806" x="5905500" y="3422650"/>
          <p14:tracePt t="63823" x="5911850" y="3429000"/>
          <p14:tracePt t="63840" x="5924550" y="3441700"/>
          <p14:tracePt t="63856" x="5937250" y="3460750"/>
          <p14:tracePt t="63873" x="5949950" y="3473450"/>
          <p14:tracePt t="63890" x="5949950" y="3479800"/>
          <p14:tracePt t="63906" x="5956300" y="3498850"/>
          <p14:tracePt t="63940" x="5956300" y="3511550"/>
          <p14:tracePt t="63957" x="5956300" y="3517900"/>
          <p14:tracePt t="63973" x="5956300" y="3524250"/>
          <p14:tracePt t="63990" x="5956300" y="3536950"/>
          <p14:tracePt t="64006" x="5956300" y="3543300"/>
          <p14:tracePt t="64023" x="5956300" y="3549650"/>
          <p14:tracePt t="64040" x="5956300" y="3568700"/>
          <p14:tracePt t="64056" x="5956300" y="3594100"/>
          <p14:tracePt t="64074" x="5956300" y="3619500"/>
          <p14:tracePt t="64092" x="5956300" y="3663950"/>
          <p14:tracePt t="64107" x="5956300" y="3676650"/>
          <p14:tracePt t="64123" x="5956300" y="3689350"/>
          <p14:tracePt t="64139" x="5956300" y="3695700"/>
          <p14:tracePt t="64157" x="5956300" y="3714750"/>
          <p14:tracePt t="64173" x="5943600" y="3727450"/>
          <p14:tracePt t="64190" x="5937250" y="3733800"/>
          <p14:tracePt t="64207" x="5937250" y="3740150"/>
          <p14:tracePt t="64223" x="5930900" y="3746500"/>
          <p14:tracePt t="64240" x="5924550" y="3752850"/>
          <p14:tracePt t="64256" x="5918200" y="3765550"/>
          <p14:tracePt t="64273" x="5899150" y="3778250"/>
          <p14:tracePt t="64291" x="5886450" y="3797300"/>
          <p14:tracePt t="64307" x="5880100" y="3797300"/>
          <p14:tracePt t="64323" x="5873750" y="3803650"/>
          <p14:tracePt t="64340" x="5861050" y="3816350"/>
          <p14:tracePt t="64357" x="5854700" y="3822700"/>
          <p14:tracePt t="64390" x="5835650" y="3835400"/>
          <p14:tracePt t="64406" x="5822950" y="3841750"/>
          <p14:tracePt t="64423" x="5797550" y="3854450"/>
          <p14:tracePt t="64440" x="5791200" y="3867150"/>
          <p14:tracePt t="64457" x="5778500" y="3873500"/>
          <p14:tracePt t="64474" x="5772150" y="3879850"/>
          <p14:tracePt t="64490" x="5753100" y="3892550"/>
          <p14:tracePt t="66652" x="5746750" y="3892550"/>
          <p14:tracePt t="66661" x="5734050" y="3892550"/>
          <p14:tracePt t="66669" x="5721350" y="3892550"/>
          <p14:tracePt t="66676" x="5695950" y="3892550"/>
          <p14:tracePt t="66693" x="5664200" y="3879850"/>
          <p14:tracePt t="66710" x="5619750" y="3867150"/>
          <p14:tracePt t="66726" x="5607050" y="3860800"/>
          <p14:tracePt t="67373" x="5588000" y="3860800"/>
          <p14:tracePt t="67380" x="5581650" y="3860800"/>
          <p14:tracePt t="67388" x="5562600" y="3860800"/>
          <p14:tracePt t="67397" x="5556250" y="3860800"/>
          <p14:tracePt t="67413" x="5549900" y="3854450"/>
          <p14:tracePt t="67430" x="5537200" y="3854450"/>
          <p14:tracePt t="67447" x="5530850" y="3848100"/>
          <p14:tracePt t="67520" x="5518150" y="3848100"/>
          <p14:tracePt t="69721" x="5511800" y="3848100"/>
          <p14:tracePt t="69738" x="5511800" y="3841750"/>
          <p14:tracePt t="69793" x="5511800" y="3829050"/>
          <p14:tracePt t="69906" x="5511800" y="3816350"/>
          <p14:tracePt t="69936" x="5511800" y="3810000"/>
          <p14:tracePt t="69961" x="5511800" y="3803650"/>
          <p14:tracePt t="69971" x="5511800" y="3797300"/>
          <p14:tracePt t="69999" x="5511800" y="3790950"/>
          <p14:tracePt t="70014" x="5511800" y="3784600"/>
          <p14:tracePt t="70071" x="5505450" y="3784600"/>
          <p14:tracePt t="70077" x="5499100" y="3784600"/>
          <p14:tracePt t="70087" x="5492750" y="3784600"/>
          <p14:tracePt t="70098" x="5473700" y="3784600"/>
          <p14:tracePt t="70114" x="5454650" y="3784600"/>
          <p14:tracePt t="70131" x="5441950" y="3784600"/>
          <p14:tracePt t="70190" x="5435600" y="3784600"/>
          <p14:tracePt t="70214" x="5435600" y="3778250"/>
          <p14:tracePt t="70230" x="5416550" y="3771900"/>
          <p14:tracePt t="70238" x="5410200" y="3765550"/>
          <p14:tracePt t="70255" x="5403850" y="3765550"/>
          <p14:tracePt t="70264" x="5397500" y="3765550"/>
          <p14:tracePt t="70281" x="5391150" y="3765550"/>
          <p14:tracePt t="70856" x="5384800" y="3765550"/>
          <p14:tracePt t="70863" x="5378450" y="3765550"/>
          <p14:tracePt t="70872" x="5372100" y="3765550"/>
          <p14:tracePt t="70880" x="5353050" y="3765550"/>
          <p14:tracePt t="70897" x="5334000" y="3765550"/>
          <p14:tracePt t="70914" x="5321300" y="3765550"/>
          <p14:tracePt t="70932" x="5314950" y="3765550"/>
          <p14:tracePt t="71578" x="5314950" y="3759200"/>
          <p14:tracePt t="71618" x="5314950" y="3752850"/>
          <p14:tracePt t="72137" x="5321300" y="3752850"/>
          <p14:tracePt t="72142" x="5353050" y="3740150"/>
          <p14:tracePt t="72151" x="5397500" y="3740150"/>
          <p14:tracePt t="72161" x="5429250" y="3740150"/>
          <p14:tracePt t="72178" x="5518150" y="3733800"/>
          <p14:tracePt t="72194" x="5600700" y="3733800"/>
          <p14:tracePt t="72211" x="5708650" y="3733800"/>
          <p14:tracePt t="72228" x="5753100" y="3733800"/>
          <p14:tracePt t="72244" x="5765800" y="3733800"/>
          <p14:tracePt t="72367" x="5772150" y="3740150"/>
          <p14:tracePt t="72514" x="5784850" y="3740150"/>
          <p14:tracePt t="72521" x="5791200" y="3740150"/>
          <p14:tracePt t="72536" x="5810250" y="3740150"/>
          <p14:tracePt t="72544" x="5822950" y="3733800"/>
          <p14:tracePt t="72562" x="5842000" y="3727450"/>
          <p14:tracePt t="72578" x="5861050" y="3721100"/>
          <p14:tracePt t="72595" x="5873750" y="3708400"/>
          <p14:tracePt t="73041" x="5892800" y="3708400"/>
          <p14:tracePt t="73048" x="5924550" y="3708400"/>
          <p14:tracePt t="73056" x="5956300" y="3708400"/>
          <p14:tracePt t="73065" x="6026150" y="3746500"/>
          <p14:tracePt t="73082" x="6134100" y="3790950"/>
          <p14:tracePt t="73098" x="6273800" y="3854450"/>
          <p14:tracePt t="73115" x="6407150" y="3911600"/>
          <p14:tracePt t="73133" x="6508750" y="3949700"/>
          <p14:tracePt t="73148" x="6559550" y="3968750"/>
          <p14:tracePt t="73165" x="6572250" y="3975100"/>
          <p14:tracePt t="73191" x="6572250" y="3981450"/>
          <p14:tracePt t="73208" x="6584950" y="3981450"/>
          <p14:tracePt t="73218" x="6591300" y="3987800"/>
          <p14:tracePt t="73232" x="6642100" y="3987800"/>
          <p14:tracePt t="73248" x="6673850" y="3987800"/>
          <p14:tracePt t="73265" x="6718300" y="3994150"/>
          <p14:tracePt t="73282" x="6743700" y="4006850"/>
          <p14:tracePt t="73298" x="6756400" y="4006850"/>
          <p14:tracePt t="73343" x="6762750" y="4006850"/>
          <p14:tracePt t="73369" x="6769100" y="4006850"/>
          <p14:tracePt t="73387" x="6781800" y="4006850"/>
          <p14:tracePt t="73490" x="6762750" y="4006850"/>
          <p14:tracePt t="73498" x="6731000" y="4006850"/>
          <p14:tracePt t="73507" x="6673850" y="4006850"/>
          <p14:tracePt t="73515" x="6623050" y="4000500"/>
          <p14:tracePt t="73532" x="6483350" y="3975100"/>
          <p14:tracePt t="73548" x="6362700" y="3962400"/>
          <p14:tracePt t="73566" x="6305550" y="3956050"/>
          <p14:tracePt t="73582" x="6292850" y="3956050"/>
          <p14:tracePt t="73615" x="6451600" y="3975100"/>
          <p14:tracePt t="73632" x="6946900" y="4038600"/>
          <p14:tracePt t="73649" x="7531100" y="4127500"/>
          <p14:tracePt t="73665" x="8051800" y="4191000"/>
          <p14:tracePt t="73682" x="8382000" y="4241800"/>
          <p14:tracePt t="73698" x="8540750" y="4260850"/>
          <p14:tracePt t="73715" x="8597900" y="4273550"/>
          <p14:tracePt t="73732" x="8604250" y="4273550"/>
          <p14:tracePt t="73785" x="8591550" y="4273550"/>
          <p14:tracePt t="73792" x="8578850" y="4273550"/>
          <p14:tracePt t="73818" x="8566150" y="4273550"/>
          <p14:tracePt t="74091" x="8559800" y="4273550"/>
          <p14:tracePt t="74096" x="8540750" y="4273550"/>
          <p14:tracePt t="74105" x="8534400" y="4279900"/>
          <p14:tracePt t="74116" x="8509000" y="4286250"/>
          <p14:tracePt t="74132" x="8458200" y="4311650"/>
          <p14:tracePt t="74149" x="8420100" y="4324350"/>
          <p14:tracePt t="74166" x="8407400" y="4324350"/>
          <p14:tracePt t="75185" x="8420100" y="4324350"/>
          <p14:tracePt t="75192" x="8426450" y="4324350"/>
          <p14:tracePt t="75204" x="8432800" y="4324350"/>
          <p14:tracePt t="75216" x="8439150" y="4324350"/>
          <p14:tracePt t="75236" x="8445500" y="4324350"/>
          <p14:tracePt t="75292" x="8451850" y="4324350"/>
          <p14:tracePt t="75315" x="8458200" y="4324350"/>
          <p14:tracePt t="75330" x="8464550" y="4324350"/>
          <p14:tracePt t="75340" x="8470900" y="4324350"/>
          <p14:tracePt t="75349" x="8477250" y="4324350"/>
          <p14:tracePt t="75366" x="8502650" y="4324350"/>
          <p14:tracePt t="75382" x="8540750" y="4324350"/>
          <p14:tracePt t="75399" x="8585200" y="4324350"/>
          <p14:tracePt t="75417" x="8610600" y="4318000"/>
          <p14:tracePt t="75538" x="8623300" y="4311650"/>
          <p14:tracePt t="75578" x="8636000" y="4305300"/>
          <p14:tracePt t="75587" x="8648700" y="4305300"/>
          <p14:tracePt t="75592" x="8661400" y="4305300"/>
          <p14:tracePt t="75603" x="8674100" y="4305300"/>
          <p14:tracePt t="75616" x="8693150" y="4305300"/>
          <p14:tracePt t="75633" x="8705850" y="4305300"/>
          <p14:tracePt t="75760" x="8712200" y="4292600"/>
          <p14:tracePt t="75771" x="8712200" y="4254500"/>
          <p14:tracePt t="75776" x="8693150" y="4235450"/>
          <p14:tracePt t="75787" x="8674100" y="4197350"/>
          <p14:tracePt t="75799" x="8648700" y="4121150"/>
          <p14:tracePt t="75816" x="8610600" y="4025900"/>
          <p14:tracePt t="75833" x="8559800" y="3911600"/>
          <p14:tracePt t="75850" x="8502650" y="3829050"/>
          <p14:tracePt t="75866" x="8483600" y="3803650"/>
          <p14:tracePt t="75883" x="8477250" y="3803650"/>
          <p14:tracePt t="75972" x="8470900" y="3803650"/>
          <p14:tracePt t="76066" x="8470900" y="3810000"/>
          <p14:tracePt t="76083" x="8464550" y="3822700"/>
          <p14:tracePt t="76090" x="8451850" y="3829050"/>
          <p14:tracePt t="76100" x="8445500" y="3835400"/>
          <p14:tracePt t="76117" x="8356600" y="3860800"/>
          <p14:tracePt t="76133" x="8216900" y="3873500"/>
          <p14:tracePt t="76150" x="8007350" y="3879850"/>
          <p14:tracePt t="76166" x="7708900" y="3879850"/>
          <p14:tracePt t="76184" x="7359650" y="3879850"/>
          <p14:tracePt t="76200" x="6927850" y="3879850"/>
          <p14:tracePt t="76216" x="6769100" y="3879850"/>
          <p14:tracePt t="76233" x="6699250" y="3879850"/>
          <p14:tracePt t="76250" x="6680200" y="3879850"/>
          <p14:tracePt t="76283" x="6673850" y="3879850"/>
          <p14:tracePt t="76307" x="6667500" y="3879850"/>
          <p14:tracePt t="76316" x="6661150" y="3879850"/>
          <p14:tracePt t="76333" x="6623050" y="3879850"/>
          <p14:tracePt t="76350" x="6591300" y="3879850"/>
          <p14:tracePt t="76367" x="6534150" y="3879850"/>
          <p14:tracePt t="76385" x="6477000" y="3879850"/>
          <p14:tracePt t="76400" x="6438900" y="3879850"/>
          <p14:tracePt t="76417" x="6381750" y="3879850"/>
          <p14:tracePt t="76433" x="6305550" y="3879850"/>
          <p14:tracePt t="76450" x="6242050" y="3879850"/>
          <p14:tracePt t="76467" x="6184900" y="3879850"/>
          <p14:tracePt t="76483" x="6153150" y="3879850"/>
          <p14:tracePt t="76500" x="6134100" y="3879850"/>
          <p14:tracePt t="76517" x="6108700" y="3879850"/>
          <p14:tracePt t="76534" x="6076950" y="3867150"/>
          <p14:tracePt t="76550" x="6007100" y="3860800"/>
          <p14:tracePt t="76569" x="5943600" y="3854450"/>
          <p14:tracePt t="76585" x="5873750" y="3848100"/>
          <p14:tracePt t="76600" x="5816600" y="3848100"/>
          <p14:tracePt t="76617" x="5791200" y="3848100"/>
          <p14:tracePt t="76633" x="5772150" y="3848100"/>
          <p14:tracePt t="76650" x="5740400" y="3835400"/>
          <p14:tracePt t="76667" x="5734050" y="3829050"/>
          <p14:tracePt t="76683" x="5721350" y="3829050"/>
          <p14:tracePt t="76738" x="5715000" y="3829050"/>
          <p14:tracePt t="76744" x="5695950" y="3829050"/>
          <p14:tracePt t="76756" x="5670550" y="3829050"/>
          <p14:tracePt t="76767" x="5638800" y="3822700"/>
          <p14:tracePt t="76784" x="5549900" y="3803650"/>
          <p14:tracePt t="76800" x="5454650" y="3797300"/>
          <p14:tracePt t="76817" x="5448300" y="3790950"/>
          <p14:tracePt t="76987" x="5441950" y="3784600"/>
          <p14:tracePt t="77057" x="5448300" y="3778250"/>
          <p14:tracePt t="77210" x="5403850" y="3778250"/>
          <p14:tracePt t="77218" x="5359400" y="3778250"/>
          <p14:tracePt t="77225" x="5295900" y="3778250"/>
          <p14:tracePt t="77240" x="5245100" y="3778250"/>
          <p14:tracePt t="77256" x="5156200" y="3765550"/>
          <p14:tracePt t="77273" x="5149850" y="3765550"/>
          <p14:tracePt t="77321" x="5168900" y="3765550"/>
          <p14:tracePt t="77333" x="5175250" y="3765550"/>
          <p14:tracePt t="77516" x="5187950" y="3765550"/>
          <p14:tracePt t="77533" x="5213350" y="3759200"/>
          <p14:tracePt t="77540" x="5226050" y="3759200"/>
          <p14:tracePt t="77547" x="5251450" y="3759200"/>
          <p14:tracePt t="77556" x="5276850" y="3746500"/>
          <p14:tracePt t="77573" x="5334000" y="3740150"/>
          <p14:tracePt t="77590" x="5410200" y="3733800"/>
          <p14:tracePt t="77606" x="5486400" y="3733800"/>
          <p14:tracePt t="77623" x="5556250" y="3733800"/>
          <p14:tracePt t="77640" x="5575300" y="3733800"/>
          <p14:tracePt t="77657" x="5581650" y="3733800"/>
          <p14:tracePt t="77954" x="5575300" y="3733800"/>
          <p14:tracePt t="77978" x="5568950" y="3733800"/>
          <p14:tracePt t="77985" x="5549900" y="3733800"/>
          <p14:tracePt t="77995" x="5524500" y="3752850"/>
          <p14:tracePt t="78011" x="5461000" y="3784600"/>
          <p14:tracePt t="78028" x="5314950" y="3841750"/>
          <p14:tracePt t="78044" x="5111750" y="3937000"/>
          <p14:tracePt t="78061" x="4864100" y="4032250"/>
          <p14:tracePt t="78078" x="4737100" y="4102100"/>
          <p14:tracePt t="78095" x="4711700" y="4102100"/>
          <p14:tracePt t="78162" x="4699000" y="4102100"/>
          <p14:tracePt t="78178" x="4692650" y="4102100"/>
          <p14:tracePt t="78186" x="4679950" y="4102100"/>
          <p14:tracePt t="78195" x="4673600" y="4102100"/>
          <p14:tracePt t="78211" x="4660900" y="4095750"/>
          <p14:tracePt t="78228" x="4654550" y="4089400"/>
          <p14:tracePt t="78246" x="4635500" y="4083050"/>
          <p14:tracePt t="78262" x="4622800" y="4070350"/>
          <p14:tracePt t="78278" x="4610100" y="4051300"/>
          <p14:tracePt t="78295" x="4591050" y="4044950"/>
          <p14:tracePt t="78311" x="4584700" y="4032250"/>
          <p14:tracePt t="78330" x="4565650" y="4019550"/>
          <p14:tracePt t="78345" x="4521200" y="3994150"/>
          <p14:tracePt t="78362" x="4425950" y="3962400"/>
          <p14:tracePt t="78378" x="4368800" y="3943350"/>
          <p14:tracePt t="78395" x="4298950" y="3917950"/>
          <p14:tracePt t="78412" x="4260850" y="3911600"/>
          <p14:tracePt t="78429" x="4235450" y="3898900"/>
          <p14:tracePt t="78506" x="4229100" y="3898900"/>
          <p14:tracePt t="78557" x="4222750" y="3898900"/>
          <p14:tracePt t="78748" x="4235450" y="3898900"/>
          <p14:tracePt t="78754" x="4267200" y="3898900"/>
          <p14:tracePt t="78762" x="4318000" y="3898900"/>
          <p14:tracePt t="78772" x="4381500" y="3898900"/>
          <p14:tracePt t="78789" x="4521200" y="3898900"/>
          <p14:tracePt t="78806" x="4667250" y="3898900"/>
          <p14:tracePt t="78822" x="4775200" y="3898900"/>
          <p14:tracePt t="78838" x="4800600" y="3898900"/>
          <p14:tracePt t="79074" x="4806950" y="3898900"/>
          <p14:tracePt t="79082" x="4813300" y="3898900"/>
          <p14:tracePt t="79098" x="4832350" y="3898900"/>
          <p14:tracePt t="79114" x="4851400" y="3898900"/>
          <p14:tracePt t="79122" x="4857750" y="3898900"/>
          <p14:tracePt t="79355" x="4864100" y="3898900"/>
          <p14:tracePt t="79603" x="4864100" y="3911600"/>
          <p14:tracePt t="79627" x="4864100" y="3917950"/>
          <p14:tracePt t="79900" x="4851400" y="3917950"/>
          <p14:tracePt t="79907" x="4838700" y="3924300"/>
          <p14:tracePt t="79917" x="4838700" y="3930650"/>
          <p14:tracePt t="79925" x="4819650" y="3937000"/>
          <p14:tracePt t="79940" x="4787900" y="3943350"/>
          <p14:tracePt t="79957" x="4768850" y="3943350"/>
          <p14:tracePt t="79973" x="4743450" y="3943350"/>
          <p14:tracePt t="79990" x="4718050" y="3943350"/>
          <p14:tracePt t="80007" x="4673600" y="3943350"/>
          <p14:tracePt t="80023" x="4616450" y="3943350"/>
          <p14:tracePt t="80040" x="4591050" y="3943350"/>
          <p14:tracePt t="80057" x="4578350" y="3943350"/>
          <p14:tracePt t="80260" x="4572000" y="3943350"/>
          <p14:tracePt t="80274" x="4559300" y="3956050"/>
          <p14:tracePt t="81016" x="4552950" y="3956050"/>
          <p14:tracePt t="81031" x="4533900" y="3956050"/>
          <p14:tracePt t="81035" x="4527550" y="3956050"/>
          <p14:tracePt t="81044" x="4508500" y="3956050"/>
          <p14:tracePt t="81058" x="4489450" y="3956050"/>
          <p14:tracePt t="81075" x="4470400" y="3956050"/>
          <p14:tracePt t="81092" x="4457700" y="3956050"/>
          <p14:tracePt t="81126" x="4438650" y="3956050"/>
          <p14:tracePt t="81142" x="4406900" y="3956050"/>
          <p14:tracePt t="81159" x="4343400" y="3956050"/>
          <p14:tracePt t="81175" x="4279900" y="3956050"/>
          <p14:tracePt t="81192" x="4216400" y="3937000"/>
          <p14:tracePt t="81209" x="4191000" y="3930650"/>
          <p14:tracePt t="81225" x="4184650" y="3930650"/>
          <p14:tracePt t="81488" x="4178300" y="3930650"/>
          <p14:tracePt t="81495" x="4178300" y="3924300"/>
          <p14:tracePt t="82134" x="4184650" y="3924300"/>
          <p14:tracePt t="82150" x="4184650" y="3930650"/>
          <p14:tracePt t="82181" x="4184650" y="3937000"/>
          <p14:tracePt t="82260" x="4191000" y="3937000"/>
          <p14:tracePt t="82559" x="4197350" y="3937000"/>
          <p14:tracePt t="82584" x="4203700" y="3937000"/>
          <p14:tracePt t="82591" x="4210050" y="3937000"/>
          <p14:tracePt t="82605" x="4216400" y="3937000"/>
          <p14:tracePt t="82614" x="4222750" y="3937000"/>
          <p14:tracePt t="82844" x="4229100" y="3937000"/>
          <p14:tracePt t="82854" x="4235450" y="3937000"/>
          <p14:tracePt t="82860" x="4241800" y="3937000"/>
          <p14:tracePt t="82868" x="4254500" y="3937000"/>
          <p14:tracePt t="82884" x="4292600" y="3937000"/>
          <p14:tracePt t="82901" x="4343400" y="3930650"/>
          <p14:tracePt t="82918" x="4406900" y="3930650"/>
          <p14:tracePt t="82934" x="4476750" y="3930650"/>
          <p14:tracePt t="82951" x="4495800" y="3930650"/>
          <p14:tracePt t="82968" x="4502150" y="3930650"/>
          <p14:tracePt t="83200" x="4521200" y="3930650"/>
          <p14:tracePt t="83207" x="4552950" y="3924300"/>
          <p14:tracePt t="83216" x="4597400" y="3924300"/>
          <p14:tracePt t="83224" x="4641850" y="3924300"/>
          <p14:tracePt t="83241" x="4756150" y="3924300"/>
          <p14:tracePt t="83258" x="4902200" y="3924300"/>
          <p14:tracePt t="83274" x="5086350" y="3924300"/>
          <p14:tracePt t="83291" x="5264150" y="3924300"/>
          <p14:tracePt t="83308" x="5695950" y="3924300"/>
          <p14:tracePt t="83324" x="6108700" y="3924300"/>
          <p14:tracePt t="83341" x="6464300" y="3898900"/>
          <p14:tracePt t="83358" x="6699250" y="3898900"/>
          <p14:tracePt t="83374" x="6902450" y="3898900"/>
          <p14:tracePt t="83391" x="7118350" y="3898900"/>
          <p14:tracePt t="83397" x="7245350" y="3898900"/>
          <p14:tracePt t="83408" x="7397750" y="3898900"/>
          <p14:tracePt t="83424" x="7702550" y="3898900"/>
          <p14:tracePt t="83441" x="8032750" y="3898900"/>
          <p14:tracePt t="83458" x="8401050" y="3898900"/>
          <p14:tracePt t="83476" x="8832850" y="3898900"/>
          <p14:tracePt t="83491" x="9137650" y="3898900"/>
          <p14:tracePt t="83508" x="9499600" y="3917950"/>
          <p14:tracePt t="83524" x="9912350" y="3981450"/>
          <p14:tracePt t="83541" x="10242550" y="4032250"/>
          <p14:tracePt t="83558" x="10471150" y="4070350"/>
          <p14:tracePt t="83574" x="10579100" y="4076700"/>
          <p14:tracePt t="83591" x="10610850" y="4083050"/>
          <p14:tracePt t="83630" x="10610850" y="4089400"/>
          <p14:tracePt t="83742" x="10610850" y="4095750"/>
          <p14:tracePt t="83758" x="10610850" y="4102100"/>
          <p14:tracePt t="83774" x="10610850" y="4108450"/>
          <p14:tracePt t="83853" x="10610850" y="4114800"/>
          <p14:tracePt t="83863" x="10604500" y="4133850"/>
          <p14:tracePt t="83868" x="10591800" y="4140200"/>
          <p14:tracePt t="83879" x="10572750" y="4165600"/>
          <p14:tracePt t="83891" x="10521950" y="4222750"/>
          <p14:tracePt t="83908" x="10477500" y="4273550"/>
          <p14:tracePt t="83925" x="10439400" y="4311650"/>
          <p14:tracePt t="83941" x="10407650" y="4343400"/>
          <p14:tracePt t="83958" x="10401300" y="4349750"/>
          <p14:tracePt t="83975" x="10394950" y="4356100"/>
          <p14:tracePt t="84245" x="10414000" y="4356100"/>
          <p14:tracePt t="84252" x="10458450" y="4356100"/>
          <p14:tracePt t="84260" x="10515600" y="4356100"/>
          <p14:tracePt t="84269" x="10598150" y="4337050"/>
          <p14:tracePt t="84286" x="10731500" y="4318000"/>
          <p14:tracePt t="84302" x="10807700" y="4311650"/>
          <p14:tracePt t="84373" x="10788650" y="4311650"/>
          <p14:tracePt t="84381" x="10769600" y="4311650"/>
          <p14:tracePt t="84391" x="10763250" y="4311650"/>
          <p14:tracePt t="84402" x="10756900" y="4311650"/>
          <p14:tracePt t="84423" x="10744200" y="4311650"/>
          <p14:tracePt t="84470" x="10737850" y="4311650"/>
          <p14:tracePt t="84477" x="10718800" y="4311650"/>
          <p14:tracePt t="84486" x="10693400" y="4311650"/>
          <p14:tracePt t="84503" x="10591800" y="4311650"/>
          <p14:tracePt t="84519" x="10483850" y="4311650"/>
          <p14:tracePt t="84536" x="10369550" y="4330700"/>
          <p14:tracePt t="84552" x="10299700" y="4330700"/>
          <p14:tracePt t="84569" x="10255250" y="4330700"/>
          <p14:tracePt t="84586" x="10236200" y="4330700"/>
          <p14:tracePt t="84603" x="10223500" y="4330700"/>
          <p14:tracePt t="84619" x="10217150" y="4330700"/>
          <p14:tracePt t="84645" x="10204450" y="4330700"/>
          <p14:tracePt t="84653" x="10198100" y="4330700"/>
          <p14:tracePt t="84669" x="10166350" y="4330700"/>
          <p14:tracePt t="84686" x="10096500" y="4330700"/>
          <p14:tracePt t="84703" x="10001250" y="4330700"/>
          <p14:tracePt t="84719" x="9912350" y="4330700"/>
          <p14:tracePt t="84736" x="9836150" y="4330700"/>
          <p14:tracePt t="84752" x="9791700" y="4330700"/>
          <p14:tracePt t="84799" x="9836150" y="4330700"/>
          <p14:tracePt t="84807" x="9937750" y="4330700"/>
          <p14:tracePt t="84820" x="10198100" y="4330700"/>
          <p14:tracePt t="84836" x="10420350" y="4330700"/>
          <p14:tracePt t="84853" x="10528300" y="4330700"/>
          <p14:tracePt t="84869" x="10560050" y="4330700"/>
          <p14:tracePt t="85032" x="10553700" y="4330700"/>
          <p14:tracePt t="85054" x="10541000" y="4330700"/>
          <p14:tracePt t="85061" x="10528300" y="4330700"/>
          <p14:tracePt t="85069" x="10515600" y="4330700"/>
          <p14:tracePt t="85086" x="10502900" y="4330700"/>
          <p14:tracePt t="85103" x="10458450" y="4330700"/>
          <p14:tracePt t="85120" x="10420350" y="4330700"/>
          <p14:tracePt t="85136" x="10344150" y="4330700"/>
          <p14:tracePt t="85153" x="10236200" y="4330700"/>
          <p14:tracePt t="85170" x="10140950" y="4330700"/>
          <p14:tracePt t="85186" x="10090150" y="4330700"/>
          <p14:tracePt t="85203" x="10064750" y="4330700"/>
          <p14:tracePt t="85253" x="10071100" y="4330700"/>
          <p14:tracePt t="85261" x="10096500" y="4330700"/>
          <p14:tracePt t="85269" x="10115550" y="4330700"/>
          <p14:tracePt t="85286" x="10147300" y="4337050"/>
          <p14:tracePt t="85303" x="10153650" y="4337050"/>
          <p14:tracePt t="85320" x="10172700" y="4337050"/>
          <p14:tracePt t="85380" x="10160000" y="4337050"/>
          <p14:tracePt t="85392" x="10128250" y="4337050"/>
          <p14:tracePt t="85397" x="10096500" y="4337050"/>
          <p14:tracePt t="85407" x="10052050" y="4337050"/>
          <p14:tracePt t="85420" x="9969500" y="4337050"/>
          <p14:tracePt t="85437" x="9880600" y="4337050"/>
          <p14:tracePt t="85453" x="9810750" y="4337050"/>
          <p14:tracePt t="85470" x="9785350" y="4337050"/>
          <p14:tracePt t="85487" x="9779000" y="4337050"/>
          <p14:tracePt t="85584" x="9779000" y="4343400"/>
          <p14:tracePt t="85591" x="9785350" y="4343400"/>
          <p14:tracePt t="85604" x="9804400" y="4343400"/>
          <p14:tracePt t="85641" x="9810750" y="4356100"/>
          <p14:tracePt t="85654" x="9779000" y="4368800"/>
          <p14:tracePt t="85670" x="9639300" y="4368800"/>
          <p14:tracePt t="85687" x="9480550" y="4368800"/>
          <p14:tracePt t="85703" x="9347200" y="4368800"/>
          <p14:tracePt t="85720" x="9258300" y="4368800"/>
          <p14:tracePt t="85737" x="9220200" y="4368800"/>
          <p14:tracePt t="85753" x="9201150" y="4368800"/>
          <p14:tracePt t="85770" x="9182100" y="4381500"/>
          <p14:tracePt t="85787" x="9175750" y="4381500"/>
          <p14:tracePt t="85804" x="9163050" y="4381500"/>
          <p14:tracePt t="85820" x="9156700" y="4387850"/>
          <p14:tracePt t="85920" x="9131300" y="4387850"/>
          <p14:tracePt t="85926" x="9093200" y="4394200"/>
          <p14:tracePt t="85937" x="9029700" y="4394200"/>
          <p14:tracePt t="85954" x="8870950" y="4394200"/>
          <p14:tracePt t="85970" x="8661400" y="4394200"/>
          <p14:tracePt t="85987" x="8388350" y="4394200"/>
          <p14:tracePt t="86004" x="7734300" y="4394200"/>
          <p14:tracePt t="86020" x="7346950" y="4394200"/>
          <p14:tracePt t="86037" x="7042150" y="4356100"/>
          <p14:tracePt t="86054" x="6870700" y="4330700"/>
          <p14:tracePt t="86071" x="6762750" y="4318000"/>
          <p14:tracePt t="86088" x="6724650" y="4311650"/>
          <p14:tracePt t="86104" x="6718300" y="4305300"/>
          <p14:tracePt t="86165" x="6711950" y="4292600"/>
          <p14:tracePt t="86176" x="6692900" y="4286250"/>
          <p14:tracePt t="86181" x="6642100" y="4267200"/>
          <p14:tracePt t="86193" x="6578600" y="4267200"/>
          <p14:tracePt t="86205" x="6426200" y="4248150"/>
          <p14:tracePt t="86221" x="6267450" y="4216400"/>
          <p14:tracePt t="86237" x="6108700" y="4197350"/>
          <p14:tracePt t="86254" x="5943600" y="4171950"/>
          <p14:tracePt t="86271" x="5753100" y="4146550"/>
          <p14:tracePt t="86287" x="5613400" y="4127500"/>
          <p14:tracePt t="86304" x="5543550" y="4114800"/>
          <p14:tracePt t="86321" x="5543550" y="4108450"/>
          <p14:tracePt t="86407" x="5530850" y="4108450"/>
          <p14:tracePt t="86415" x="5524500" y="4108450"/>
          <p14:tracePt t="86429" x="5505450" y="4108450"/>
          <p14:tracePt t="86438" x="5492750" y="4108450"/>
          <p14:tracePt t="86454" x="5435600" y="4108450"/>
          <p14:tracePt t="86471" x="5346700" y="4102100"/>
          <p14:tracePt t="86487" x="5251450" y="4095750"/>
          <p14:tracePt t="86504" x="5143500" y="4089400"/>
          <p14:tracePt t="86521" x="5029200" y="4064000"/>
          <p14:tracePt t="86537" x="4908550" y="4051300"/>
          <p14:tracePt t="86554" x="4794250" y="4032250"/>
          <p14:tracePt t="86571" x="4737100" y="4019550"/>
          <p14:tracePt t="86588" x="4718050" y="4019550"/>
          <p14:tracePt t="86604" x="4711700" y="4019550"/>
          <p14:tracePt t="86681" x="4705350" y="4019550"/>
          <p14:tracePt t="86689" x="4699000" y="4013200"/>
          <p14:tracePt t="86710" x="4692650" y="4013200"/>
          <p14:tracePt t="86745" x="4686300" y="4006850"/>
          <p14:tracePt t="86770" x="4686300" y="4000500"/>
          <p14:tracePt t="86920" x="4673600" y="3994150"/>
          <p14:tracePt t="86927" x="4641850" y="3987800"/>
          <p14:tracePt t="86938" x="4629150" y="3987800"/>
          <p14:tracePt t="86960" x="4540250" y="3975100"/>
          <p14:tracePt t="86977" x="4464050" y="3968750"/>
          <p14:tracePt t="86993" x="4406900" y="3968750"/>
          <p14:tracePt t="87011" x="4387850" y="3968750"/>
          <p14:tracePt t="87065" x="4375150" y="3968750"/>
          <p14:tracePt t="87070" x="4356100" y="3968750"/>
          <p14:tracePt t="87081" x="4337050" y="3968750"/>
          <p14:tracePt t="87093" x="4260850" y="3943350"/>
          <p14:tracePt t="87110" x="4178300" y="3917950"/>
          <p14:tracePt t="87127" x="4114800" y="3892550"/>
          <p14:tracePt t="87143" x="4089400" y="3867150"/>
          <p14:tracePt t="87160" x="4083050" y="3867150"/>
          <p14:tracePt t="87194" x="4083050" y="3854450"/>
          <p14:tracePt t="87210" x="4076700" y="3848100"/>
          <p14:tracePt t="87227" x="4076700" y="3835400"/>
          <p14:tracePt t="87243" x="4070350" y="3810000"/>
          <p14:tracePt t="87261" x="4064000" y="3784600"/>
          <p14:tracePt t="87277" x="4064000" y="3765550"/>
          <p14:tracePt t="87293" x="4064000" y="3746500"/>
          <p14:tracePt t="87310" x="4064000" y="3695700"/>
          <p14:tracePt t="87327" x="4064000" y="3657600"/>
          <p14:tracePt t="87344" x="4064000" y="3613150"/>
          <p14:tracePt t="87360" x="4076700" y="3587750"/>
          <p14:tracePt t="87377" x="4095750" y="3562350"/>
          <p14:tracePt t="87393" x="4121150" y="3530600"/>
          <p14:tracePt t="87399" x="4152900" y="3511550"/>
          <p14:tracePt t="87411" x="4197350" y="3479800"/>
          <p14:tracePt t="87427" x="4324350" y="3409950"/>
          <p14:tracePt t="87444" x="4476750" y="3340100"/>
          <p14:tracePt t="87462" x="4699000" y="3257550"/>
          <p14:tracePt t="87477" x="4832350" y="3238500"/>
          <p14:tracePt t="87494" x="4908550" y="3225800"/>
          <p14:tracePt t="87510" x="4965700" y="3213100"/>
          <p14:tracePt t="87527" x="5022850" y="3213100"/>
          <p14:tracePt t="87544" x="5073650" y="3206750"/>
          <p14:tracePt t="87560" x="5149850" y="3194050"/>
          <p14:tracePt t="87577" x="5226050" y="3194050"/>
          <p14:tracePt t="87594" x="5353050" y="3194050"/>
          <p14:tracePt t="87610" x="5549900" y="3194050"/>
          <p14:tracePt t="87627" x="5753100" y="3194050"/>
          <p14:tracePt t="87644" x="5962650" y="3194050"/>
          <p14:tracePt t="87661" x="6184900" y="3194050"/>
          <p14:tracePt t="87677" x="6223000" y="3194050"/>
          <p14:tracePt t="87694" x="6229350" y="3206750"/>
          <p14:tracePt t="87711" x="6235700" y="3219450"/>
          <p14:tracePt t="87727" x="6235700" y="3238500"/>
          <p14:tracePt t="87744" x="6248400" y="3270250"/>
          <p14:tracePt t="87761" x="6261100" y="3308350"/>
          <p14:tracePt t="87777" x="6299200" y="3365500"/>
          <p14:tracePt t="87794" x="6318250" y="3441700"/>
          <p14:tracePt t="87811" x="6324600" y="3517900"/>
          <p14:tracePt t="87827" x="6330950" y="3581400"/>
          <p14:tracePt t="87844" x="6330950" y="3638550"/>
          <p14:tracePt t="87862" x="6330950" y="3727450"/>
          <p14:tracePt t="87878" x="6318250" y="3784600"/>
          <p14:tracePt t="87894" x="6299200" y="3829050"/>
          <p14:tracePt t="87910" x="6280150" y="3860800"/>
          <p14:tracePt t="87928" x="6261100" y="3905250"/>
          <p14:tracePt t="87944" x="6216650" y="3937000"/>
          <p14:tracePt t="87961" x="6127750" y="3962400"/>
          <p14:tracePt t="87977" x="6038850" y="3987800"/>
          <p14:tracePt t="87994" x="5962650" y="3994150"/>
          <p14:tracePt t="88011" x="5911850" y="4000500"/>
          <p14:tracePt t="88027" x="5905500" y="4000500"/>
          <p14:tracePt t="88191" x="5899150" y="4000500"/>
          <p14:tracePt t="88201" x="5892800" y="4006850"/>
          <p14:tracePt t="88206" x="5886450" y="4006850"/>
          <p14:tracePt t="88217" x="5873750" y="4013200"/>
          <p14:tracePt t="88228" x="5867400" y="4013200"/>
          <p14:tracePt t="88247" x="5797550" y="4019550"/>
          <p14:tracePt t="88262" x="5721350" y="4019550"/>
          <p14:tracePt t="88278" x="5613400" y="4019550"/>
          <p14:tracePt t="88294" x="5537200" y="4019550"/>
          <p14:tracePt t="88311" x="5511800" y="4019550"/>
          <p14:tracePt t="88328" x="5505450" y="4019550"/>
          <p14:tracePt t="88535" x="5499100" y="4019550"/>
          <p14:tracePt t="88542" x="5486400" y="4019550"/>
          <p14:tracePt t="88551" x="5454650" y="4019550"/>
          <p14:tracePt t="88561" x="5422900" y="4019550"/>
          <p14:tracePt t="88578" x="5314950" y="4019550"/>
          <p14:tracePt t="88595" x="5200650" y="4019550"/>
          <p14:tracePt t="88611" x="5060950" y="4019550"/>
          <p14:tracePt t="88628" x="4959350" y="4006850"/>
          <p14:tracePt t="88645" x="4927600" y="4000500"/>
          <p14:tracePt t="88661" x="4921250" y="4000500"/>
          <p14:tracePt t="88855" x="4914900" y="4000500"/>
          <p14:tracePt t="88863" x="4902200" y="4000500"/>
          <p14:tracePt t="88871" x="4883150" y="4000500"/>
          <p14:tracePt t="88882" x="4870450" y="4000500"/>
          <p14:tracePt t="88895" x="4819650" y="4000500"/>
          <p14:tracePt t="88912" x="4756150" y="4000500"/>
          <p14:tracePt t="88919" x="4730750" y="4000500"/>
          <p14:tracePt t="88928" x="4718050" y="4000500"/>
          <p14:tracePt t="88945" x="4692650" y="4000500"/>
          <p14:tracePt t="88985" x="4686300" y="3994150"/>
          <p14:tracePt t="89007" x="4679950" y="3987800"/>
          <p14:tracePt t="89016" x="4673600" y="3987800"/>
          <p14:tracePt t="89029" x="4654550" y="3987800"/>
          <p14:tracePt t="89045" x="4641850" y="3987800"/>
          <p14:tracePt t="89079" x="4641850" y="3981450"/>
          <p14:tracePt t="89568" x="4648200" y="3981450"/>
          <p14:tracePt t="89576" x="4660900" y="3981450"/>
          <p14:tracePt t="89586" x="4673600" y="3981450"/>
          <p14:tracePt t="89606" x="4724400" y="3987800"/>
          <p14:tracePt t="89622" x="4781550" y="3994150"/>
          <p14:tracePt t="89639" x="4787900" y="3994150"/>
          <p14:tracePt t="89672" x="4794250" y="4000500"/>
          <p14:tracePt t="90113" x="4800600" y="4000500"/>
          <p14:tracePt t="90120" x="4813300" y="4000500"/>
          <p14:tracePt t="90129" x="4832350" y="3987800"/>
          <p14:tracePt t="90136" x="4851400" y="3981450"/>
          <p14:tracePt t="90154" x="4946650" y="3968750"/>
          <p14:tracePt t="90172" x="5067300" y="3943350"/>
          <p14:tracePt t="90187" x="5156200" y="3937000"/>
          <p14:tracePt t="90204" x="5181600" y="3937000"/>
          <p14:tracePt t="90395" x="5175250" y="3937000"/>
          <p14:tracePt t="90403" x="5168900" y="3937000"/>
          <p14:tracePt t="90418" x="5162550" y="3937000"/>
          <p14:tracePt t="90426" x="5156200" y="3937000"/>
          <p14:tracePt t="90442" x="5130800" y="3949700"/>
          <p14:tracePt t="90459" x="5054600" y="3962400"/>
          <p14:tracePt t="90476" x="4857750" y="3994150"/>
          <p14:tracePt t="90493" x="4597400" y="4006850"/>
          <p14:tracePt t="90509" x="4311650" y="4006850"/>
          <p14:tracePt t="90527" x="4064000" y="4006850"/>
          <p14:tracePt t="90542" x="4025900" y="4006850"/>
          <p14:tracePt t="90559" x="4019550" y="4006850"/>
          <p14:tracePt t="90607" x="4000500" y="4006850"/>
          <p14:tracePt t="90616" x="3975100" y="4006850"/>
          <p14:tracePt t="90626" x="3949700" y="4006850"/>
          <p14:tracePt t="90643" x="3867150" y="4006850"/>
          <p14:tracePt t="90659" x="3771900" y="4006850"/>
          <p14:tracePt t="90676" x="3714750" y="4006850"/>
          <p14:tracePt t="90692" x="3683000" y="4006850"/>
          <p14:tracePt t="90709" x="3663950" y="3994150"/>
          <p14:tracePt t="90726" x="3638550" y="3981450"/>
          <p14:tracePt t="90744" x="3625850" y="3975100"/>
          <p14:tracePt t="90776" x="3619500" y="3968750"/>
          <p14:tracePt t="90850" x="3613150" y="3968750"/>
          <p14:tracePt t="90912" x="3606800" y="3968750"/>
          <p14:tracePt t="90971" x="3600450" y="3968750"/>
          <p14:tracePt t="90978" x="3587750" y="3968750"/>
          <p14:tracePt t="90995" x="3581400" y="3968750"/>
          <p14:tracePt t="91002" x="3575050" y="3968750"/>
          <p14:tracePt t="91009" x="3568700" y="3968750"/>
          <p14:tracePt t="91026" x="3556000" y="3968750"/>
          <p14:tracePt t="91155" x="3549650" y="3968750"/>
          <p14:tracePt t="91219" x="3543300" y="3968750"/>
          <p14:tracePt t="91226" x="3536950" y="3968750"/>
          <p14:tracePt t="91233" x="3530600" y="3968750"/>
          <p14:tracePt t="91243" x="3517900" y="3962400"/>
          <p14:tracePt t="91260" x="3505200" y="3962400"/>
          <p14:tracePt t="91276" x="3498850" y="3956050"/>
          <p14:tracePt t="91293" x="3486150" y="3956050"/>
          <p14:tracePt t="91310" x="3479800" y="3956050"/>
          <p14:tracePt t="91336" x="3473450" y="3949700"/>
          <p14:tracePt t="91403" x="3473450" y="3943350"/>
          <p14:tracePt t="91418" x="3473450" y="3930650"/>
          <p14:tracePt t="91425" x="3498850" y="3930650"/>
          <p14:tracePt t="91433" x="3530600" y="3930650"/>
          <p14:tracePt t="91443" x="3549650" y="3917950"/>
          <p14:tracePt t="91460" x="3594100" y="3917950"/>
          <p14:tracePt t="91477" x="3638550" y="3917950"/>
          <p14:tracePt t="91493" x="3676650" y="3917950"/>
          <p14:tracePt t="91510" x="3727450" y="3917950"/>
          <p14:tracePt t="91529" x="3797300" y="3917950"/>
          <p14:tracePt t="91543" x="3848100" y="3917950"/>
          <p14:tracePt t="91560" x="3886200" y="3917950"/>
          <p14:tracePt t="91577" x="3917950" y="3917950"/>
          <p14:tracePt t="91728" x="3924300" y="3917950"/>
          <p14:tracePt t="91735" x="3937000" y="3911600"/>
          <p14:tracePt t="91754" x="3956050" y="3911600"/>
          <p14:tracePt t="91763" x="3968750" y="3911600"/>
          <p14:tracePt t="91777" x="4038600" y="3905250"/>
          <p14:tracePt t="91794" x="4095750" y="3892550"/>
          <p14:tracePt t="91810" x="4146550" y="3886200"/>
          <p14:tracePt t="91827" x="4191000" y="3886200"/>
          <p14:tracePt t="91844" x="4254500" y="3886200"/>
          <p14:tracePt t="91860" x="4318000" y="3886200"/>
          <p14:tracePt t="91877" x="4387850" y="3873500"/>
          <p14:tracePt t="91894" x="4476750" y="3848100"/>
          <p14:tracePt t="91904" x="4527550" y="3822700"/>
          <p14:tracePt t="91911" x="4552950" y="3810000"/>
          <p14:tracePt t="91927" x="4584700" y="3752850"/>
          <p14:tracePt t="91943" x="4610100" y="3702050"/>
          <p14:tracePt t="91960" x="4635500" y="3657600"/>
          <p14:tracePt t="91977" x="4660900" y="3606800"/>
          <p14:tracePt t="91993" x="4705350" y="3543300"/>
          <p14:tracePt t="92011" x="4806950" y="3460750"/>
          <p14:tracePt t="92027" x="4921250" y="3384550"/>
          <p14:tracePt t="92044" x="5092700" y="3327400"/>
          <p14:tracePt t="92060" x="5257800" y="3257550"/>
          <p14:tracePt t="92077" x="5435600" y="3206750"/>
          <p14:tracePt t="92094" x="5581650" y="3194050"/>
          <p14:tracePt t="92111" x="5734050" y="3181350"/>
          <p14:tracePt t="92127" x="5759450" y="3181350"/>
          <p14:tracePt t="92144" x="5765800" y="3181350"/>
          <p14:tracePt t="92177" x="5772150" y="3181350"/>
          <p14:tracePt t="92194" x="5772150" y="3200400"/>
          <p14:tracePt t="92211" x="5746750" y="3263900"/>
          <p14:tracePt t="92227" x="5676900" y="3346450"/>
          <p14:tracePt t="92244" x="5594350" y="3429000"/>
          <p14:tracePt t="92261" x="5467350" y="3536950"/>
          <p14:tracePt t="92277" x="5232400" y="3663950"/>
          <p14:tracePt t="92294" x="4883150" y="3835400"/>
          <p14:tracePt t="92312" x="4584700" y="3956050"/>
          <p14:tracePt t="92327" x="4318000" y="4038600"/>
          <p14:tracePt t="92344" x="4292600" y="4044950"/>
          <p14:tracePt t="92361" x="4286250" y="4044950"/>
          <p14:tracePt t="92394" x="4311650" y="4044950"/>
          <p14:tracePt t="92411" x="4337050" y="4044950"/>
          <p14:tracePt t="92483" x="4330700" y="4044950"/>
          <p14:tracePt t="92522" x="4324350" y="4038600"/>
          <p14:tracePt t="92546" x="4324350" y="4032250"/>
          <p14:tracePt t="92554" x="4324350" y="4025900"/>
          <p14:tracePt t="92561" x="4324350" y="4019550"/>
          <p14:tracePt t="92578" x="4324350" y="4000500"/>
          <p14:tracePt t="92594" x="4324350" y="3994150"/>
          <p14:tracePt t="92611" x="4324350" y="3975100"/>
          <p14:tracePt t="92628" x="4324350" y="3962400"/>
          <p14:tracePt t="92644" x="4324350" y="3943350"/>
          <p14:tracePt t="92661" x="4324350" y="3930650"/>
          <p14:tracePt t="92678" x="4324350" y="3917950"/>
          <p14:tracePt t="92694" x="4324350" y="3898900"/>
          <p14:tracePt t="92711" x="4324350" y="3879850"/>
          <p14:tracePt t="92752" x="4318000" y="3879850"/>
          <p14:tracePt t="92828" x="4318000" y="3873500"/>
          <p14:tracePt t="93196" x="4318000" y="3867150"/>
          <p14:tracePt t="93205" x="4318000" y="3860800"/>
          <p14:tracePt t="93213" x="4330700" y="3860800"/>
          <p14:tracePt t="93220" x="4381500" y="3848100"/>
          <p14:tracePt t="93237" x="4470400" y="3841750"/>
          <p14:tracePt t="93254" x="4584700" y="3841750"/>
          <p14:tracePt t="93272" x="4692650" y="3841750"/>
          <p14:tracePt t="93287" x="4762500" y="3841750"/>
          <p14:tracePt t="93304" x="4768850" y="3841750"/>
          <p14:tracePt t="93917" x="4756150" y="3841750"/>
          <p14:tracePt t="93924" x="4718050" y="3848100"/>
          <p14:tracePt t="93933" x="4654550" y="3854450"/>
          <p14:tracePt t="93942" x="4565650" y="3879850"/>
          <p14:tracePt t="93958" x="4210050" y="3911600"/>
          <p14:tracePt t="93977" x="3663950" y="3943350"/>
          <p14:tracePt t="93992" x="3035300" y="3943350"/>
          <p14:tracePt t="94009" x="2838450" y="3943350"/>
          <p14:tracePt t="94025" x="2762250" y="3943350"/>
          <p14:tracePt t="94042" x="2749550" y="3937000"/>
          <p14:tracePt t="94075" x="2762250" y="3937000"/>
          <p14:tracePt t="94092" x="2787650" y="3937000"/>
          <p14:tracePt t="94346" x="2806700" y="3937000"/>
          <p14:tracePt t="94356" x="2825750" y="3937000"/>
          <p14:tracePt t="94361" x="2838450" y="3937000"/>
          <p14:tracePt t="94370" x="2870200" y="3949700"/>
          <p14:tracePt t="94386" x="2952750" y="3962400"/>
          <p14:tracePt t="94403" x="3022600" y="3987800"/>
          <p14:tracePt t="94409" x="3048000" y="3994150"/>
          <p14:tracePt t="94419" x="3092450" y="4000500"/>
          <p14:tracePt t="94436" x="3105150" y="4000500"/>
          <p14:tracePt t="94453" x="3117850" y="4006850"/>
          <p14:tracePt t="94611" x="3124200" y="4013200"/>
          <p14:tracePt t="94617" x="3143250" y="4013200"/>
          <p14:tracePt t="94626" x="3194050" y="4013200"/>
          <p14:tracePt t="94636" x="3232150" y="4013200"/>
          <p14:tracePt t="94653" x="3340100" y="4013200"/>
          <p14:tracePt t="94669" x="3441700" y="4000500"/>
          <p14:tracePt t="94687" x="3505200" y="4000500"/>
          <p14:tracePt t="94703" x="3517900" y="4000500"/>
          <p14:tracePt t="95509" x="3524250" y="4000500"/>
          <p14:tracePt t="95810" x="3524250" y="3994150"/>
          <p14:tracePt t="95819" x="3530600" y="3987800"/>
          <p14:tracePt t="95834" x="3543300" y="3987800"/>
          <p14:tracePt t="95858" x="3549650" y="3987800"/>
          <p14:tracePt t="95866" x="3562350" y="3987800"/>
          <p14:tracePt t="95882" x="3568700" y="3987800"/>
          <p14:tracePt t="95895" x="3575050" y="3987800"/>
          <p14:tracePt t="95901" x="3581400" y="3987800"/>
          <p14:tracePt t="95918" x="3594100" y="3987800"/>
          <p14:tracePt t="95934" x="3613150" y="3987800"/>
          <p14:tracePt t="95951" x="3638550" y="3987800"/>
          <p14:tracePt t="95968" x="3676650" y="3987800"/>
          <p14:tracePt t="95985" x="3702050" y="3987800"/>
          <p14:tracePt t="96001" x="3733800" y="3987800"/>
          <p14:tracePt t="96017" x="3752850" y="3994150"/>
          <p14:tracePt t="96034" x="3759200" y="3994150"/>
          <p14:tracePt t="96051" x="3790950" y="4019550"/>
          <p14:tracePt t="96068" x="3803650" y="4019550"/>
          <p14:tracePt t="96084" x="3816350" y="4025900"/>
          <p14:tracePt t="96101" x="3835400" y="4044950"/>
          <p14:tracePt t="96135" x="3841750" y="4051300"/>
          <p14:tracePt t="96573" x="3848100" y="4051300"/>
          <p14:tracePt t="96581" x="3873500" y="4051300"/>
          <p14:tracePt t="96591" x="3905250" y="4051300"/>
          <p14:tracePt t="96606" x="3975100" y="4076700"/>
          <p14:tracePt t="96622" x="4051300" y="4114800"/>
          <p14:tracePt t="96639" x="4165600" y="4197350"/>
          <p14:tracePt t="96656" x="4286250" y="4279900"/>
          <p14:tracePt t="96674" x="4387850" y="4356100"/>
          <p14:tracePt t="96689" x="4521200" y="4438650"/>
          <p14:tracePt t="96705" x="4610100" y="4483100"/>
          <p14:tracePt t="96722" x="4641850" y="4508500"/>
          <p14:tracePt t="96739" x="4660900" y="4521200"/>
          <p14:tracePt t="96756" x="4660900" y="4527550"/>
          <p14:tracePt t="96772" x="4660900" y="4546600"/>
          <p14:tracePt t="96789" x="4660900" y="4565650"/>
          <p14:tracePt t="96806" x="4660900" y="4597400"/>
          <p14:tracePt t="96822" x="4641850" y="4629150"/>
          <p14:tracePt t="96839" x="4616450" y="4660900"/>
          <p14:tracePt t="96856" x="4591050" y="4692650"/>
          <p14:tracePt t="96872" x="4584700" y="4705350"/>
          <p14:tracePt t="96889" x="4578350" y="4711700"/>
          <p14:tracePt t="96907" x="4578350" y="4718050"/>
          <p14:tracePt t="96930" x="4572000" y="4724400"/>
          <p14:tracePt t="96939" x="4572000" y="4737100"/>
          <p14:tracePt t="96956" x="4572000" y="4756150"/>
          <p14:tracePt t="96973" x="4572000" y="4794250"/>
          <p14:tracePt t="96989" x="4572000" y="4826000"/>
          <p14:tracePt t="97006" x="4578350" y="4864100"/>
          <p14:tracePt t="97023" x="4616450" y="4908550"/>
          <p14:tracePt t="97039" x="4660900" y="4940300"/>
          <p14:tracePt t="97056" x="4692650" y="4965700"/>
          <p14:tracePt t="97072" x="4705350" y="4978400"/>
          <p14:tracePt t="97116" x="4692650" y="4978400"/>
          <p14:tracePt t="97125" x="4660900" y="4978400"/>
          <p14:tracePt t="97139" x="4546600" y="4978400"/>
          <p14:tracePt t="97156" x="4375150" y="4959350"/>
          <p14:tracePt t="97173" x="4222750" y="4933950"/>
          <p14:tracePt t="97190" x="4127500" y="4921250"/>
          <p14:tracePt t="97206" x="4013200" y="4902200"/>
          <p14:tracePt t="97223" x="3917950" y="4895850"/>
          <p14:tracePt t="97239" x="3822700" y="4895850"/>
          <p14:tracePt t="97256" x="3733800" y="4895850"/>
          <p14:tracePt t="97273" x="3695700" y="4895850"/>
          <p14:tracePt t="97289" x="3663950" y="4895850"/>
          <p14:tracePt t="97306" x="3644900" y="4895850"/>
          <p14:tracePt t="97323" x="3613150" y="4908550"/>
          <p14:tracePt t="97339" x="3568700" y="4908550"/>
          <p14:tracePt t="97356" x="3505200" y="4908550"/>
          <p14:tracePt t="97373" x="3422650" y="4914900"/>
          <p14:tracePt t="97389" x="3346450" y="4914900"/>
          <p14:tracePt t="97406" x="3244850" y="4914900"/>
          <p14:tracePt t="97420" x="3124200" y="4914900"/>
          <p14:tracePt t="97440" x="3067050" y="4914900"/>
          <p14:tracePt t="97456" x="3041650" y="4914900"/>
          <p14:tracePt t="97492" x="3035300" y="4914900"/>
          <p14:tracePt t="97670" x="3016250" y="4914900"/>
          <p14:tracePt t="97676" x="3009900" y="4914900"/>
          <p14:tracePt t="97683" x="3003550" y="4914900"/>
          <p14:tracePt t="97695" x="2984500" y="4914900"/>
          <p14:tracePt t="97712" x="2952750" y="4927600"/>
          <p14:tracePt t="97728" x="2927350" y="4933950"/>
          <p14:tracePt t="98147" x="2946400" y="4933950"/>
          <p14:tracePt t="98156" x="2978150" y="4933950"/>
          <p14:tracePt t="98162" x="3028950" y="4933950"/>
          <p14:tracePt t="98171" x="3105150" y="4933950"/>
          <p14:tracePt t="98188" x="3282950" y="4933950"/>
          <p14:tracePt t="98204" x="3479800" y="4933950"/>
          <p14:tracePt t="98221" x="3670300" y="4933950"/>
          <p14:tracePt t="98238" x="3790950" y="4940300"/>
          <p14:tracePt t="98254" x="3816350" y="4946650"/>
          <p14:tracePt t="98910" x="3822700" y="4946650"/>
          <p14:tracePt t="98917" x="3835400" y="4946650"/>
          <p14:tracePt t="98927" x="3841750" y="4946650"/>
          <p14:tracePt t="98935" x="3867150" y="4959350"/>
          <p14:tracePt t="98952" x="3924300" y="4965700"/>
          <p14:tracePt t="98968" x="3994150" y="4972050"/>
          <p14:tracePt t="98985" x="4044950" y="4978400"/>
          <p14:tracePt t="99002" x="4064000" y="4978400"/>
          <p14:tracePt t="99018" x="4083050" y="4978400"/>
          <p14:tracePt t="99852" x="4089400" y="4978400"/>
          <p14:tracePt t="99861" x="4089400" y="4972050"/>
          <p14:tracePt t="99868" x="4095750" y="4972050"/>
          <p14:tracePt t="99876" x="4095750" y="4965700"/>
          <p14:tracePt t="99893" x="4095750" y="4946650"/>
          <p14:tracePt t="99901" x="4102100" y="4933950"/>
          <p14:tracePt t="99909" x="4102100" y="4927600"/>
          <p14:tracePt t="99926" x="4102100" y="4914900"/>
          <p14:tracePt t="99942" x="4102100" y="4902200"/>
          <p14:tracePt t="100084" x="4102100" y="4895850"/>
          <p14:tracePt t="100143" x="4102100" y="4889500"/>
          <p14:tracePt t="100239" x="4102100" y="4876800"/>
          <p14:tracePt t="100292" x="4102100" y="4870450"/>
          <p14:tracePt t="100300" x="4102100" y="4864100"/>
          <p14:tracePt t="100309" x="4102100" y="4857750"/>
          <p14:tracePt t="100326" x="4102100" y="4826000"/>
          <p14:tracePt t="100343" x="4102100" y="4781550"/>
          <p14:tracePt t="100360" x="4102100" y="4686300"/>
          <p14:tracePt t="100376" x="4102100" y="4603750"/>
          <p14:tracePt t="100394" x="4102100" y="4552950"/>
          <p14:tracePt t="100406" x="4102100" y="4521200"/>
          <p14:tracePt t="100671" x="4114800" y="4521200"/>
          <p14:tracePt t="100679" x="4127500" y="4521200"/>
          <p14:tracePt t="100688" x="4140200" y="4521200"/>
          <p14:tracePt t="100696" x="4165600" y="4527550"/>
          <p14:tracePt t="100713" x="4222750" y="4540250"/>
          <p14:tracePt t="100729" x="4324350" y="4572000"/>
          <p14:tracePt t="100748" x="4603750" y="4692650"/>
          <p14:tracePt t="100762" x="4724400" y="4743450"/>
          <p14:tracePt t="100779" x="4946650" y="4883150"/>
          <p14:tracePt t="100796" x="4991100" y="4946650"/>
          <p14:tracePt t="100812" x="4997450" y="5003800"/>
          <p14:tracePt t="100829" x="4997450" y="5029200"/>
          <p14:tracePt t="100846" x="4997450" y="5054600"/>
          <p14:tracePt t="100863" x="4984750" y="5060950"/>
          <p14:tracePt t="100879" x="4978400" y="5067300"/>
          <p14:tracePt t="100896" x="4965700" y="5067300"/>
          <p14:tracePt t="100902" x="4959350" y="5067300"/>
          <p14:tracePt t="100913" x="4959350" y="5073650"/>
          <p14:tracePt t="100929" x="4953000" y="5073650"/>
          <p14:tracePt t="100956" x="4940300" y="5073650"/>
          <p14:tracePt t="101021" x="4953000" y="5073650"/>
          <p14:tracePt t="101029" x="4959350" y="5073650"/>
          <p14:tracePt t="101037" x="4965700" y="5073650"/>
          <p14:tracePt t="101046" x="4978400" y="5073650"/>
          <p14:tracePt t="101063" x="5010150" y="5073650"/>
          <p14:tracePt t="101080" x="5016500" y="5060950"/>
          <p14:tracePt t="101096" x="5029200" y="5060950"/>
          <p14:tracePt t="101134" x="4978400" y="5054600"/>
          <p14:tracePt t="101140" x="4883150" y="5048250"/>
          <p14:tracePt t="101150" x="4787900" y="5022850"/>
          <p14:tracePt t="101163" x="4616450" y="5003800"/>
          <p14:tracePt t="101180" x="4508500" y="4978400"/>
          <p14:tracePt t="101196" x="4483100" y="4978400"/>
          <p14:tracePt t="101776" x="4489450" y="4978400"/>
          <p14:tracePt t="101785" x="4495800" y="4972050"/>
          <p14:tracePt t="101791" x="4514850" y="4972050"/>
          <p14:tracePt t="101800" x="4540250" y="4965700"/>
          <p14:tracePt t="101817" x="4584700" y="4965700"/>
          <p14:tracePt t="101834" x="4629150" y="4953000"/>
          <p14:tracePt t="101850" x="4679950" y="4946650"/>
          <p14:tracePt t="101868" x="4743450" y="4946650"/>
          <p14:tracePt t="101884" x="4775200" y="4946650"/>
          <p14:tracePt t="101900" x="4800600" y="4946650"/>
          <p14:tracePt t="101917" x="4819650" y="4946650"/>
          <p14:tracePt t="101934" x="4826000" y="4946650"/>
          <p14:tracePt t="101950" x="4838700" y="4946650"/>
          <p14:tracePt t="101967" x="4845050" y="4946650"/>
          <p14:tracePt t="102095" x="4851400" y="4940300"/>
          <p14:tracePt t="102117" x="4864100" y="4940300"/>
          <p14:tracePt t="102125" x="4876800" y="4940300"/>
          <p14:tracePt t="102134" x="4889500" y="4940300"/>
          <p14:tracePt t="102151" x="4940300" y="4933950"/>
          <p14:tracePt t="102167" x="5016500" y="4921250"/>
          <p14:tracePt t="102184" x="5099050" y="4921250"/>
          <p14:tracePt t="102200" x="5200650" y="4921250"/>
          <p14:tracePt t="102217" x="5295900" y="4921250"/>
          <p14:tracePt t="102234" x="5403850" y="4921250"/>
          <p14:tracePt t="102250" x="5505450" y="4921250"/>
          <p14:tracePt t="102267" x="5638800" y="4921250"/>
          <p14:tracePt t="102284" x="5683250" y="4921250"/>
          <p14:tracePt t="102301" x="5702300" y="4921250"/>
          <p14:tracePt t="102397" x="5708650" y="4921250"/>
          <p14:tracePt t="102413" x="5715000" y="4921250"/>
          <p14:tracePt t="102425" x="5721350" y="4921250"/>
          <p14:tracePt t="102429" x="5727700" y="4921250"/>
          <p14:tracePt t="102445" x="5734050" y="4921250"/>
          <p14:tracePt t="104110" x="5740400" y="4921250"/>
          <p14:tracePt t="104158" x="5740400" y="4933950"/>
          <p14:tracePt t="104167" x="5734050" y="4946650"/>
          <p14:tracePt t="104193" x="5727700" y="4965700"/>
          <p14:tracePt t="104197" x="5721350" y="4978400"/>
          <p14:tracePt t="104207" x="5708650" y="5003800"/>
          <p14:tracePt t="104217" x="5702300" y="5022850"/>
          <p14:tracePt t="104234" x="5689600" y="5060950"/>
          <p14:tracePt t="104251" x="5657850" y="5162550"/>
          <p14:tracePt t="104267" x="5594350" y="5314950"/>
          <p14:tracePt t="104284" x="5473700" y="5556250"/>
          <p14:tracePt t="104305" x="5334000" y="5822950"/>
          <p14:tracePt t="104317" x="5251450" y="6051550"/>
          <p14:tracePt t="104334" x="5149850" y="6273800"/>
          <p14:tracePt t="104351" x="5137150" y="6356350"/>
          <p14:tracePt t="104367" x="5099050" y="6426200"/>
          <p14:tracePt t="104384" x="5080000" y="6464300"/>
          <p14:tracePt t="104401" x="5060950" y="6489700"/>
          <p14:tracePt t="104407" x="5048250" y="6489700"/>
          <p14:tracePt t="104418" x="5035550" y="6489700"/>
          <p14:tracePt t="104434" x="4984750" y="6489700"/>
          <p14:tracePt t="104451" x="4902200" y="6407150"/>
          <p14:tracePt t="104468" x="4902200" y="6400800"/>
          <p14:tracePt t="104665" x="4908550" y="6394450"/>
          <p14:tracePt t="104671" x="4927600" y="6394450"/>
          <p14:tracePt t="104690" x="4933950" y="6394450"/>
          <p14:tracePt t="104785" x="4921250" y="6388100"/>
          <p14:tracePt t="104794" x="4876800" y="6388100"/>
          <p14:tracePt t="104802" x="4832350" y="6381750"/>
          <p14:tracePt t="104807" x="4743450" y="6362700"/>
          <p14:tracePt t="104823" x="4552950" y="6337300"/>
          <p14:tracePt t="104840" x="4241800" y="6248400"/>
          <p14:tracePt t="104857" x="3841750" y="6165850"/>
          <p14:tracePt t="104873" x="3346450" y="6045200"/>
          <p14:tracePt t="104890" x="2794000" y="5905500"/>
          <p14:tracePt t="104907" x="2362200" y="5791200"/>
          <p14:tracePt t="104912" x="2247900" y="5784850"/>
          <p14:tracePt t="104924" x="2165350" y="5772150"/>
          <p14:tracePt t="104940" x="2076450" y="5753100"/>
          <p14:tracePt t="104957" x="2057400" y="5746750"/>
          <p14:tracePt t="105007" x="2051050" y="5746750"/>
          <p14:tracePt t="105014" x="2038350" y="5740400"/>
          <p14:tracePt t="105025" x="2032000" y="5740400"/>
          <p14:tracePt t="105040" x="2000250" y="5734050"/>
          <p14:tracePt t="105057" x="1968500" y="5721350"/>
          <p14:tracePt t="105073" x="1924050" y="5708650"/>
          <p14:tracePt t="105090" x="1898650" y="5695950"/>
          <p14:tracePt t="105107" x="1892300" y="5695950"/>
          <p14:tracePt t="105124" x="1885950" y="5689600"/>
          <p14:tracePt t="105175" x="1879600" y="5689600"/>
          <p14:tracePt t="105182" x="1879600" y="5676900"/>
          <p14:tracePt t="105190" x="1866900" y="5670550"/>
          <p14:tracePt t="105207" x="1835150" y="5651500"/>
          <p14:tracePt t="105224" x="1816100" y="5632450"/>
          <p14:tracePt t="105240" x="1797050" y="5613400"/>
          <p14:tracePt t="105257" x="1778000" y="5588000"/>
          <p14:tracePt t="105274" x="1701800" y="5543550"/>
          <p14:tracePt t="105291" x="1619250" y="5518150"/>
          <p14:tracePt t="105307" x="1568450" y="5505450"/>
          <p14:tracePt t="105324" x="1562100" y="5505450"/>
          <p14:tracePt t="105360" x="1555750" y="5499100"/>
          <p14:tracePt t="105382" x="1555750" y="5492750"/>
          <p14:tracePt t="105393" x="1562100" y="5492750"/>
          <p14:tracePt t="105414" x="1568450" y="5492750"/>
          <p14:tracePt t="105424" x="1581150" y="5492750"/>
          <p14:tracePt t="105454" x="1587500" y="5492750"/>
          <p14:tracePt t="105706" x="1587500" y="5486400"/>
          <p14:tracePt t="105713" x="1587500" y="5473700"/>
          <p14:tracePt t="105722" x="1587500" y="5467350"/>
          <p14:tracePt t="105738" x="1587500" y="5461000"/>
          <p14:tracePt t="105754" x="1587500" y="5448300"/>
          <p14:tracePt t="105786" x="1593850" y="5441950"/>
          <p14:tracePt t="105801" x="1593850" y="5435600"/>
          <p14:tracePt t="105817" x="1600200" y="5435600"/>
          <p14:tracePt t="105823" x="1606550" y="5435600"/>
          <p14:tracePt t="105832" x="1619250" y="5422900"/>
          <p14:tracePt t="105847" x="1689100" y="5422900"/>
          <p14:tracePt t="105863" x="1816100" y="5422900"/>
          <p14:tracePt t="105880" x="1974850" y="5422900"/>
          <p14:tracePt t="105897" x="2133600" y="5422900"/>
          <p14:tracePt t="105904" x="2216150" y="5422900"/>
          <p14:tracePt t="105913" x="2317750" y="5422900"/>
          <p14:tracePt t="105930" x="2501900" y="5422900"/>
          <p14:tracePt t="105947" x="2647950" y="5422900"/>
          <p14:tracePt t="105964" x="2762250" y="5422900"/>
          <p14:tracePt t="105980" x="2851150" y="5422900"/>
          <p14:tracePt t="106000" x="2927350" y="5410200"/>
          <p14:tracePt t="106014" x="2971800" y="5403850"/>
          <p14:tracePt t="106030" x="2984500" y="5403850"/>
          <p14:tracePt t="106047" x="3009900" y="5403850"/>
          <p14:tracePt t="106063" x="3028950" y="5403850"/>
          <p14:tracePt t="106080" x="3048000" y="5403850"/>
          <p14:tracePt t="106097" x="3054350" y="5403850"/>
          <p14:tracePt t="106114" x="3067050" y="5403850"/>
          <p14:tracePt t="106130" x="3079750" y="5403850"/>
          <p14:tracePt t="106147" x="3105150" y="5403850"/>
          <p14:tracePt t="106164" x="3130550" y="5403850"/>
          <p14:tracePt t="106181" x="3175000" y="5403850"/>
          <p14:tracePt t="106197" x="3225800" y="5403850"/>
          <p14:tracePt t="106214" x="3346450" y="5403850"/>
          <p14:tracePt t="106230" x="3435350" y="5403850"/>
          <p14:tracePt t="106247" x="3511550" y="5403850"/>
          <p14:tracePt t="106264" x="3587750" y="5403850"/>
          <p14:tracePt t="106280" x="3663950" y="5403850"/>
          <p14:tracePt t="106297" x="3727450" y="5403850"/>
          <p14:tracePt t="106314" x="3790950" y="5403850"/>
          <p14:tracePt t="106330" x="3816350" y="5403850"/>
          <p14:tracePt t="106347" x="3841750" y="5403850"/>
          <p14:tracePt t="107491" x="3822700" y="5403850"/>
          <p14:tracePt t="107498" x="3803650" y="5403850"/>
          <p14:tracePt t="107506" x="3784600" y="5403850"/>
          <p14:tracePt t="107523" x="3771900" y="5403850"/>
          <p14:tracePt t="107539" x="3759200" y="5403850"/>
          <p14:tracePt t="107556" x="3746500" y="5403850"/>
          <p14:tracePt t="107573" x="3740150" y="5403850"/>
          <p14:tracePt t="107590" x="3721100" y="5403850"/>
          <p14:tracePt t="107623" x="3714750" y="5403850"/>
          <p14:tracePt t="107705" x="3708400" y="5403850"/>
          <p14:tracePt t="107713" x="3702050" y="5403850"/>
          <p14:tracePt t="107723" x="3695700" y="5403850"/>
          <p14:tracePt t="107761" x="3676650" y="5403850"/>
          <p14:tracePt t="107767" x="3670300" y="5403850"/>
          <p14:tracePt t="107778" x="3657600" y="5403850"/>
          <p14:tracePt t="107791" x="3619500" y="5403850"/>
          <p14:tracePt t="107806" x="3594100" y="5403850"/>
          <p14:tracePt t="107823" x="3556000" y="5403850"/>
          <p14:tracePt t="107839" x="3543300" y="5403850"/>
          <p14:tracePt t="107856" x="3530600" y="5403850"/>
          <p14:tracePt t="107873" x="3524250" y="5403850"/>
          <p14:tracePt t="108536" x="3517900" y="5397500"/>
          <p14:tracePt t="108755" x="3511550" y="5391150"/>
          <p14:tracePt t="108763" x="3492500" y="5391150"/>
          <p14:tracePt t="108775" x="3460750" y="5391150"/>
          <p14:tracePt t="108779" x="3416300" y="5384800"/>
          <p14:tracePt t="108796" x="3321050" y="5378450"/>
          <p14:tracePt t="108812" x="3200400" y="5353050"/>
          <p14:tracePt t="108829" x="3117850" y="5346700"/>
          <p14:tracePt t="108847" x="3092450" y="5340350"/>
          <p14:tracePt t="108863" x="3079750" y="5340350"/>
          <p14:tracePt t="108915" x="3073400" y="5340350"/>
          <p14:tracePt t="108922" x="3067050" y="5340350"/>
          <p14:tracePt t="108929" x="3060700" y="5340350"/>
          <p14:tracePt t="108946" x="2971800" y="5340350"/>
          <p14:tracePt t="108963" x="2908300" y="5340350"/>
          <p14:tracePt t="108979" x="2857500" y="5340350"/>
          <p14:tracePt t="108996" x="2819400" y="5340350"/>
          <p14:tracePt t="109012" x="2800350" y="5340350"/>
          <p14:tracePt t="109029" x="2787650" y="5334000"/>
          <p14:tracePt t="109063" x="2762250" y="5334000"/>
          <p14:tracePt t="109079" x="2755900" y="5334000"/>
          <p14:tracePt t="109096" x="2743200" y="5334000"/>
          <p14:tracePt t="109156" x="2724150" y="5334000"/>
          <p14:tracePt t="109163" x="2711450" y="5334000"/>
          <p14:tracePt t="109173" x="2705100" y="5334000"/>
          <p14:tracePt t="109179" x="2679700" y="5346700"/>
          <p14:tracePt t="109196" x="2654300" y="5346700"/>
          <p14:tracePt t="109213" x="2641600" y="5346700"/>
          <p14:tracePt t="109448" x="2635250" y="5353050"/>
          <p14:tracePt t="109571" x="2628900" y="5359400"/>
          <p14:tracePt t="109603" x="2616200" y="5359400"/>
          <p14:tracePt t="109611" x="2609850" y="5359400"/>
          <p14:tracePt t="109620" x="2603500" y="5359400"/>
          <p14:tracePt t="109635" x="2590800" y="5359400"/>
          <p14:tracePt t="109652" x="2584450" y="5365750"/>
          <p14:tracePt t="109668" x="2584450" y="5372100"/>
          <p14:tracePt t="109690" x="2578100" y="5372100"/>
          <p14:tracePt t="109707" x="2571750" y="5372100"/>
          <p14:tracePt t="109719" x="2565400" y="5378450"/>
          <p14:tracePt t="109877" x="2578100" y="5378450"/>
          <p14:tracePt t="109893" x="2590800" y="5378450"/>
          <p14:tracePt t="109900" x="2609850" y="5378450"/>
          <p14:tracePt t="109907" x="2616200" y="5378450"/>
          <p14:tracePt t="109919" x="2641600" y="5378450"/>
          <p14:tracePt t="109935" x="2749550" y="5378450"/>
          <p14:tracePt t="109952" x="2876550" y="5378450"/>
          <p14:tracePt t="109969" x="3016250" y="5378450"/>
          <p14:tracePt t="109986" x="3149600" y="5378450"/>
          <p14:tracePt t="110002" x="3302000" y="5378450"/>
          <p14:tracePt t="110019" x="3403600" y="5378450"/>
          <p14:tracePt t="110035" x="3492500" y="5378450"/>
          <p14:tracePt t="110052" x="3517900" y="5378450"/>
          <p14:tracePt t="110069" x="3524250" y="5378450"/>
          <p14:tracePt t="110180" x="3536950" y="5378450"/>
          <p14:tracePt t="110228" x="3543300" y="5378450"/>
          <p14:tracePt t="110347" x="3536950" y="5384800"/>
          <p14:tracePt t="110354" x="3530600" y="5397500"/>
          <p14:tracePt t="110360" x="3517900" y="5397500"/>
          <p14:tracePt t="110369" x="3505200" y="5403850"/>
          <p14:tracePt t="110386" x="3467100" y="5429250"/>
          <p14:tracePt t="110403" x="3333750" y="5454650"/>
          <p14:tracePt t="110409" x="3225800" y="5480050"/>
          <p14:tracePt t="110419" x="3092450" y="5499100"/>
          <p14:tracePt t="110436" x="2686050" y="5530850"/>
          <p14:tracePt t="110453" x="2362200" y="5530850"/>
          <p14:tracePt t="110469" x="2152650" y="5530850"/>
          <p14:tracePt t="110486" x="2025650" y="5530850"/>
          <p14:tracePt t="110504" x="1987550" y="5530850"/>
          <p14:tracePt t="110519" x="1981200" y="5537200"/>
          <p14:tracePt t="110536" x="1962150" y="5556250"/>
          <p14:tracePt t="110552" x="1924050" y="5588000"/>
          <p14:tracePt t="110569" x="1873250" y="5619750"/>
          <p14:tracePt t="110586" x="1816100" y="5651500"/>
          <p14:tracePt t="110603" x="1778000" y="5676900"/>
          <p14:tracePt t="110619" x="1771650" y="5689600"/>
          <p14:tracePt t="110636" x="1758950" y="5708650"/>
          <p14:tracePt t="110653" x="1746250" y="5734050"/>
          <p14:tracePt t="110669" x="1727200" y="5772150"/>
          <p14:tracePt t="110687" x="1714500" y="5791200"/>
          <p14:tracePt t="110703" x="1689100" y="5829300"/>
          <p14:tracePt t="110719" x="1670050" y="5905500"/>
          <p14:tracePt t="110736" x="1663700" y="5943600"/>
          <p14:tracePt t="110753" x="1663700" y="5962650"/>
          <p14:tracePt t="110769" x="1663700" y="5975350"/>
          <p14:tracePt t="110786" x="1663700" y="5988050"/>
          <p14:tracePt t="110803" x="1663700" y="6000750"/>
          <p14:tracePt t="110819" x="1663700" y="6007100"/>
          <p14:tracePt t="110836" x="1657350" y="6019800"/>
          <p14:tracePt t="110891" x="1651000" y="6026150"/>
          <p14:tracePt t="110913" x="1644650" y="6026150"/>
          <p14:tracePt t="110925" x="1638300" y="6026150"/>
          <p14:tracePt t="110942" x="1625600" y="6026150"/>
          <p14:tracePt t="110947" x="1619250" y="6026150"/>
          <p14:tracePt t="110962" x="1612900" y="6026150"/>
          <p14:tracePt t="110977" x="1600200" y="6026150"/>
          <p14:tracePt t="110987" x="1593850" y="6026150"/>
          <p14:tracePt t="111003" x="1587500" y="6026150"/>
          <p14:tracePt t="111065" x="1581150" y="6026150"/>
          <p14:tracePt t="111334" x="1606550" y="6026150"/>
          <p14:tracePt t="111340" x="1644650" y="6026150"/>
          <p14:tracePt t="111349" x="1714500" y="6026150"/>
          <p14:tracePt t="111358" x="1797050" y="6026150"/>
          <p14:tracePt t="111375" x="2025650" y="6026150"/>
          <p14:tracePt t="111392" x="2546350" y="6026150"/>
          <p14:tracePt t="111408" x="2749550" y="6026150"/>
          <p14:tracePt t="111425" x="2781300" y="6026150"/>
          <p14:tracePt t="111540" x="2794000" y="6026150"/>
          <p14:tracePt t="111548" x="2844800" y="6013450"/>
          <p14:tracePt t="111558" x="2901950" y="6007100"/>
          <p14:tracePt t="111578" x="3124200" y="5969000"/>
          <p14:tracePt t="111592" x="3619500" y="5905500"/>
          <p14:tracePt t="111608" x="4851400" y="5753100"/>
          <p14:tracePt t="111625" x="5702300" y="5670550"/>
          <p14:tracePt t="111642" x="6432550" y="5670550"/>
          <p14:tracePt t="111659" x="7035800" y="5670550"/>
          <p14:tracePt t="111675" x="7321550" y="5670550"/>
          <p14:tracePt t="111692" x="7486650" y="5670550"/>
          <p14:tracePt t="111708" x="7607300" y="5683250"/>
          <p14:tracePt t="111725" x="7683500" y="5683250"/>
          <p14:tracePt t="111742" x="7708900" y="5683250"/>
          <p14:tracePt t="111759" x="7721600" y="5683250"/>
          <p14:tracePt t="111775" x="7727950" y="5683250"/>
          <p14:tracePt t="111792" x="7734300" y="5683250"/>
          <p14:tracePt t="111821" x="7747000" y="5683250"/>
          <p14:tracePt t="111853" x="7753350" y="5683250"/>
          <p14:tracePt t="111860" x="7766050" y="5683250"/>
          <p14:tracePt t="111868" x="7772400" y="5676900"/>
          <p14:tracePt t="111875" x="7785100" y="5676900"/>
          <p14:tracePt t="111892" x="7810500" y="5676900"/>
          <p14:tracePt t="111909" x="7835900" y="5676900"/>
          <p14:tracePt t="111926" x="7854950" y="5676900"/>
          <p14:tracePt t="111931" x="7861300" y="5676900"/>
          <p14:tracePt t="111942" x="7880350" y="5676900"/>
          <p14:tracePt t="111959" x="7899400" y="5676900"/>
          <p14:tracePt t="111975" x="7912100" y="5676900"/>
          <p14:tracePt t="112017" x="7924800" y="5676900"/>
          <p14:tracePt t="112058" x="7924800" y="5702300"/>
          <p14:tracePt t="112065" x="7924800" y="5734050"/>
          <p14:tracePt t="112075" x="7918450" y="5784850"/>
          <p14:tracePt t="112092" x="7874000" y="5873750"/>
          <p14:tracePt t="112109" x="7816850" y="5969000"/>
          <p14:tracePt t="112126" x="7791450" y="6032500"/>
          <p14:tracePt t="112142" x="7740650" y="6089650"/>
          <p14:tracePt t="112159" x="7683500" y="6140450"/>
          <p14:tracePt t="112175" x="7600950" y="6178550"/>
          <p14:tracePt t="112192" x="7531100" y="6203950"/>
          <p14:tracePt t="112284" x="7518400" y="6203950"/>
          <p14:tracePt t="112293" x="7499350" y="6203950"/>
          <p14:tracePt t="112301" x="7442200" y="6191250"/>
          <p14:tracePt t="112309" x="7385050" y="6191250"/>
          <p14:tracePt t="112326" x="7226300" y="6165850"/>
          <p14:tracePt t="112343" x="7073900" y="6159500"/>
          <p14:tracePt t="112359" x="6934200" y="6140450"/>
          <p14:tracePt t="112378" x="6870700" y="6127750"/>
          <p14:tracePt t="112392" x="6845300" y="6121400"/>
          <p14:tracePt t="112449" x="6838950" y="6121400"/>
          <p14:tracePt t="112476" x="6838950" y="6115050"/>
          <p14:tracePt t="112484" x="6838950" y="6108700"/>
          <p14:tracePt t="112493" x="6845300" y="6102350"/>
          <p14:tracePt t="112509" x="6915150" y="6089650"/>
          <p14:tracePt t="112526" x="7073900" y="6064250"/>
          <p14:tracePt t="112542" x="7321550" y="6045200"/>
          <p14:tracePt t="112559" x="7626350" y="6045200"/>
          <p14:tracePt t="112577" x="8064500" y="6045200"/>
          <p14:tracePt t="112592" x="8191500" y="6045200"/>
          <p14:tracePt t="112609" x="8210550" y="6045200"/>
          <p14:tracePt t="112666" x="8197850" y="6045200"/>
          <p14:tracePt t="112674" x="8191500" y="6045200"/>
          <p14:tracePt t="112925" x="8185150" y="6045200"/>
          <p14:tracePt t="112958" x="8185150" y="6038850"/>
          <p14:tracePt t="112974" x="8185150" y="6032500"/>
          <p14:tracePt t="112981" x="8191500" y="6026150"/>
          <p14:tracePt t="113132" x="8197850" y="6026150"/>
          <p14:tracePt t="113137" x="8210550" y="6026150"/>
          <p14:tracePt t="113150" x="8216900" y="6032500"/>
          <p14:tracePt t="113166" x="8223250" y="6038850"/>
          <p14:tracePt t="113183" x="8235950" y="6038850"/>
          <p14:tracePt t="113200" x="8261350" y="6038850"/>
          <p14:tracePt t="113216" x="8267700" y="6038850"/>
          <p14:tracePt t="113973" x="8274050" y="6045200"/>
          <p14:tracePt t="113982" x="8274050" y="6057900"/>
          <p14:tracePt t="113991" x="8267700" y="6076950"/>
          <p14:tracePt t="113998" x="8242300" y="6102350"/>
          <p14:tracePt t="114014" x="8108950" y="6153150"/>
          <p14:tracePt t="114031" x="7962900" y="6184900"/>
          <p14:tracePt t="114048" x="7797800" y="6235700"/>
          <p14:tracePt t="114064" x="7543800" y="6286500"/>
          <p14:tracePt t="114081" x="6819900" y="6375400"/>
          <p14:tracePt t="114098" x="6286500" y="6375400"/>
          <p14:tracePt t="114115" x="5829300" y="6375400"/>
          <p14:tracePt t="114131" x="5524500" y="6375400"/>
          <p14:tracePt t="114148" x="5264150" y="6375400"/>
          <p14:tracePt t="114165" x="5041900" y="6375400"/>
          <p14:tracePt t="114181" x="4819650" y="6375400"/>
          <p14:tracePt t="114198" x="4641850" y="6375400"/>
          <p14:tracePt t="114214" x="4527550" y="6375400"/>
          <p14:tracePt t="114231" x="4451350" y="6375400"/>
          <p14:tracePt t="114248" x="4394200" y="6375400"/>
          <p14:tracePt t="114266" x="4337050" y="6375400"/>
          <p14:tracePt t="114282" x="4311650" y="6375400"/>
          <p14:tracePt t="114298" x="4279900" y="6375400"/>
          <p14:tracePt t="114315" x="4216400" y="6375400"/>
          <p14:tracePt t="114331" x="4171950" y="6375400"/>
          <p14:tracePt t="114348" x="3981450" y="6375400"/>
          <p14:tracePt t="114365" x="3848100" y="6375400"/>
          <p14:tracePt t="114381" x="3708400" y="6375400"/>
          <p14:tracePt t="114398" x="3594100" y="6375400"/>
          <p14:tracePt t="114415" x="3479800" y="6388100"/>
          <p14:tracePt t="114422" x="3448050" y="6394450"/>
          <p14:tracePt t="114431" x="3416300" y="6394450"/>
          <p14:tracePt t="114448" x="3371850" y="6413500"/>
          <p14:tracePt t="114465" x="3302000" y="6438900"/>
          <p14:tracePt t="114481" x="3060700" y="6502400"/>
          <p14:tracePt t="114498" x="2870200" y="6559550"/>
          <p14:tracePt t="114515" x="2724150" y="6597650"/>
          <p14:tracePt t="114532" x="2667000" y="6623050"/>
          <p14:tracePt t="114548" x="2647950" y="6629400"/>
          <p14:tracePt t="114717" x="2647950" y="6635750"/>
          <p14:tracePt t="114733" x="2647950" y="6642100"/>
          <p14:tracePt t="114741" x="2647950" y="6648450"/>
          <p14:tracePt t="114758" x="2647950" y="6661150"/>
          <p14:tracePt t="114765" x="2641600" y="6661150"/>
          <p14:tracePt t="114782" x="2641600" y="6667500"/>
          <p14:tracePt t="114799" x="2635250" y="6673850"/>
          <p14:tracePt t="116028" x="2635250" y="6680200"/>
          <p14:tracePt t="116036" x="2641600" y="6680200"/>
          <p14:tracePt t="116043" x="2654300" y="6680200"/>
          <p14:tracePt t="116051" x="2679700" y="6680200"/>
          <p14:tracePt t="116068" x="2711450" y="6667500"/>
          <p14:tracePt t="116085" x="2736850" y="6661150"/>
          <p14:tracePt t="116101" x="2749550" y="6654800"/>
          <p14:tracePt t="116118" x="2755900" y="6654800"/>
          <p14:tracePt t="116135" x="2762250" y="6648450"/>
          <p14:tracePt t="116222" x="2768600" y="6648450"/>
          <p14:tracePt t="116238" x="2774950" y="6648450"/>
          <p14:tracePt t="116256" x="2781300" y="6648450"/>
          <p14:tracePt t="116262" x="2794000" y="6648450"/>
          <p14:tracePt t="116276" x="2806700" y="6642100"/>
          <p14:tracePt t="116285" x="2819400" y="6642100"/>
          <p14:tracePt t="116302" x="2851150" y="6642100"/>
          <p14:tracePt t="116318" x="2908300" y="6642100"/>
          <p14:tracePt t="116335" x="2971800" y="6642100"/>
          <p14:tracePt t="116352" x="3048000" y="6642100"/>
          <p14:tracePt t="116368" x="3111500" y="6642100"/>
          <p14:tracePt t="116386" x="3175000" y="6642100"/>
          <p14:tracePt t="116402" x="3244850" y="6642100"/>
          <p14:tracePt t="116418" x="3308350" y="6642100"/>
          <p14:tracePt t="116436" x="3327400" y="6642100"/>
          <p14:tracePt t="116452" x="3340100" y="6642100"/>
          <p14:tracePt t="116469" x="3359150" y="6642100"/>
          <p14:tracePt t="116485" x="3384550" y="6642100"/>
          <p14:tracePt t="116502" x="3429000" y="6642100"/>
          <p14:tracePt t="116519" x="3473450" y="6642100"/>
          <p14:tracePt t="116535" x="3498850" y="6642100"/>
          <p14:tracePt t="116552" x="3536950" y="6642100"/>
          <p14:tracePt t="116569" x="3581400" y="6642100"/>
          <p14:tracePt t="116587" x="3638550" y="6642100"/>
          <p14:tracePt t="116602" x="3702050" y="6642100"/>
          <p14:tracePt t="116618" x="3810000" y="6642100"/>
          <p14:tracePt t="116635" x="3886200" y="6642100"/>
          <p14:tracePt t="116652" x="3962400" y="6642100"/>
          <p14:tracePt t="116669" x="4051300" y="6642100"/>
          <p14:tracePt t="116685" x="4095750" y="6642100"/>
          <p14:tracePt t="116702" x="4114800" y="6642100"/>
          <p14:tracePt t="116781" x="4121150" y="6642100"/>
          <p14:tracePt t="116796" x="4133850" y="6642100"/>
          <p14:tracePt t="116812" x="4140200" y="6642100"/>
          <p14:tracePt t="116828" x="4146550" y="6642100"/>
          <p14:tracePt t="116839" x="4152900" y="6642100"/>
          <p14:tracePt t="116846" x="4165600" y="6642100"/>
          <p14:tracePt t="116852" x="4171950" y="6642100"/>
          <p14:tracePt t="116869" x="4210050" y="6642100"/>
          <p14:tracePt t="116886" x="4241800" y="6642100"/>
          <p14:tracePt t="116902" x="4267200" y="6642100"/>
          <p14:tracePt t="116919" x="4298950" y="6642100"/>
          <p14:tracePt t="116925" x="4305300" y="6648450"/>
          <p14:tracePt t="116935" x="4324350" y="6648450"/>
          <p14:tracePt t="116952" x="4343400" y="6648450"/>
          <p14:tracePt t="116969" x="4349750" y="6648450"/>
          <p14:tracePt t="116985" x="4362450" y="6661150"/>
          <p14:tracePt t="117021" x="4368800" y="6667500"/>
          <p14:tracePt t="117084" x="4375150" y="6667500"/>
          <p14:tracePt t="117091" x="4381500" y="6673850"/>
          <p14:tracePt t="118031" x="4387850" y="6673850"/>
          <p14:tracePt t="118047" x="4394200" y="6673850"/>
          <p14:tracePt t="118052" x="4400550" y="6673850"/>
          <p14:tracePt t="118061" x="4406900" y="6673850"/>
          <p14:tracePt t="118070" x="4425950" y="6673850"/>
          <p14:tracePt t="118088" x="4451350" y="6673850"/>
          <p14:tracePt t="118104" x="4495800" y="6667500"/>
          <p14:tracePt t="118121" x="4552950" y="6667500"/>
          <p14:tracePt t="118137" x="4584700" y="6661150"/>
          <p14:tracePt t="118155" x="4648200" y="6654800"/>
          <p14:tracePt t="118171" x="4737100" y="6654800"/>
          <p14:tracePt t="118188" x="4762500" y="6654800"/>
          <p14:tracePt t="118204" x="4775200" y="6654800"/>
          <p14:tracePt t="118268" x="4781550" y="6654800"/>
          <p14:tracePt t="118278" x="4787900" y="6654800"/>
          <p14:tracePt t="118284" x="4794250" y="6654800"/>
          <p14:tracePt t="118295" x="4813300" y="6654800"/>
          <p14:tracePt t="118304" x="4845050" y="6654800"/>
          <p14:tracePt t="118321" x="4902200" y="6654800"/>
          <p14:tracePt t="118337" x="4984750" y="6654800"/>
          <p14:tracePt t="118356" x="5118100" y="6654800"/>
          <p14:tracePt t="118371" x="5181600" y="6654800"/>
          <p14:tracePt t="118387" x="5226050" y="6654800"/>
          <p14:tracePt t="118404" x="5245100" y="6654800"/>
          <p14:tracePt t="118421" x="5251450" y="6654800"/>
          <p14:tracePt t="118492" x="5264150" y="6654800"/>
          <p14:tracePt t="118510" x="5276850" y="6654800"/>
          <p14:tracePt t="118516" x="5302250" y="6654800"/>
          <p14:tracePt t="118528" x="5314950" y="6654800"/>
          <p14:tracePt t="118538" x="5334000" y="6654800"/>
          <p14:tracePt t="118556" x="5378450" y="6654800"/>
          <p14:tracePt t="118571" x="5441950" y="6654800"/>
          <p14:tracePt t="118588" x="5537200" y="6654800"/>
          <p14:tracePt t="118604" x="5575300" y="6654800"/>
          <p14:tracePt t="118621" x="5607050" y="6654800"/>
          <p14:tracePt t="118638" x="5619750" y="6654800"/>
          <p14:tracePt t="119100" x="5632450" y="6654800"/>
          <p14:tracePt t="119109" x="5645150" y="6654800"/>
          <p14:tracePt t="119116" x="5676900" y="6654800"/>
          <p14:tracePt t="119125" x="5708650" y="6654800"/>
          <p14:tracePt t="119141" x="5778500" y="6654800"/>
          <p14:tracePt t="119157" x="5810250" y="6654800"/>
          <p14:tracePt t="119176" x="5816600" y="6654800"/>
          <p14:tracePt t="119357" x="5822950" y="6654800"/>
          <p14:tracePt t="119367" x="5835650" y="6654800"/>
          <p14:tracePt t="119375" x="5842000" y="6654800"/>
          <p14:tracePt t="119397" x="5892800" y="6654800"/>
          <p14:tracePt t="119413" x="5949950" y="6654800"/>
          <p14:tracePt t="119430" x="6026150" y="6654800"/>
          <p14:tracePt t="119438" x="6070600" y="6654800"/>
          <p14:tracePt t="119446" x="6121400" y="6654800"/>
          <p14:tracePt t="119464" x="6197600" y="6654800"/>
          <p14:tracePt t="119480" x="6254750" y="6654800"/>
          <p14:tracePt t="119496" x="6305550" y="6654800"/>
          <p14:tracePt t="119513" x="6350000" y="6654800"/>
          <p14:tracePt t="119530" x="6394450" y="6654800"/>
          <p14:tracePt t="119548" x="6432550" y="6654800"/>
          <p14:tracePt t="119563" x="6470650" y="6654800"/>
          <p14:tracePt t="119580" x="6527800" y="6654800"/>
          <p14:tracePt t="119597" x="6559550" y="6654800"/>
          <p14:tracePt t="119613" x="6578600" y="6648450"/>
          <p14:tracePt t="119630" x="6597650" y="6648450"/>
          <p14:tracePt t="119647" x="6616700" y="6635750"/>
          <p14:tracePt t="119663" x="6635750" y="6635750"/>
          <p14:tracePt t="119680" x="6661150" y="6635750"/>
          <p14:tracePt t="119697" x="6711950" y="6635750"/>
          <p14:tracePt t="119713" x="6781800" y="6635750"/>
          <p14:tracePt t="119731" x="6870700" y="6635750"/>
          <p14:tracePt t="119746" x="6965950" y="6635750"/>
          <p14:tracePt t="119765" x="7156450" y="6635750"/>
          <p14:tracePt t="119780" x="7251700" y="6635750"/>
          <p14:tracePt t="119797" x="7346950" y="6635750"/>
          <p14:tracePt t="119813" x="7423150" y="6635750"/>
          <p14:tracePt t="119830" x="7480300" y="6635750"/>
          <p14:tracePt t="119847" x="7524750" y="6635750"/>
          <p14:tracePt t="119863" x="7531100" y="6635750"/>
          <p14:tracePt t="120049" x="7537450" y="6635750"/>
          <p14:tracePt t="120071" x="7543800" y="6635750"/>
          <p14:tracePt t="120076" x="7550150" y="6635750"/>
          <p14:tracePt t="120094" x="7562850" y="6635750"/>
          <p14:tracePt t="120110" x="7575550" y="6642100"/>
          <p14:tracePt t="120119" x="7581900" y="6642100"/>
          <p14:tracePt t="120136" x="7600950" y="6661150"/>
          <p14:tracePt t="120152" x="7620000" y="6667500"/>
          <p14:tracePt t="120169" x="7645400" y="6680200"/>
          <p14:tracePt t="120186" x="7651750" y="6686550"/>
          <p14:tracePt t="120203" x="7658100" y="6686550"/>
          <p14:tracePt t="121774" x="7664450" y="6686550"/>
          <p14:tracePt t="121790" x="7664450" y="6680200"/>
          <p14:tracePt t="121798" x="7664450" y="6667500"/>
          <p14:tracePt t="121806" x="7664450" y="6648450"/>
          <p14:tracePt t="121814" x="7664450" y="6629400"/>
          <p14:tracePt t="121831" x="7664450" y="6578600"/>
          <p14:tracePt t="121848" x="7664450" y="6534150"/>
          <p14:tracePt t="121864" x="7664450" y="6489700"/>
          <p14:tracePt t="121881" x="7664450" y="6464300"/>
          <p14:tracePt t="121897" x="7664450" y="6457950"/>
          <p14:tracePt t="121914" x="7664450" y="6451600"/>
          <p14:tracePt t="121931" x="7664450" y="6438900"/>
          <p14:tracePt t="122334" x="7664450" y="6432550"/>
          <p14:tracePt t="122350" x="7664450" y="6426200"/>
          <p14:tracePt t="122953" x="7651750" y="6407150"/>
          <p14:tracePt t="122960" x="7639050" y="6400800"/>
          <p14:tracePt t="122971" x="7632700" y="6394450"/>
          <p14:tracePt t="122978" x="7632700" y="6388100"/>
          <p14:tracePt t="122995" x="7632700" y="6381750"/>
          <p14:tracePt t="123012" x="7632700" y="6362700"/>
          <p14:tracePt t="123028" x="7632700" y="6356350"/>
          <p14:tracePt t="123045" x="7620000" y="6337300"/>
          <p14:tracePt t="123061" x="7607300" y="6299200"/>
          <p14:tracePt t="123078" x="7550150" y="6191250"/>
          <p14:tracePt t="123094" x="7461250" y="6083300"/>
          <p14:tracePt t="123111" x="7232650" y="5791200"/>
          <p14:tracePt t="123128" x="6705600" y="5175250"/>
          <p14:tracePt t="123145" x="5848350" y="4381500"/>
          <p14:tracePt t="123161" x="4870450" y="3613150"/>
          <p14:tracePt t="123178" x="3879850" y="2857500"/>
          <p14:tracePt t="123195" x="2800350" y="2057400"/>
          <p14:tracePt t="123211" x="1790700" y="1377950"/>
          <p14:tracePt t="123228" x="882650" y="863600"/>
          <p14:tracePt t="123247" x="76200" y="495300"/>
          <p14:tracePt t="123261" x="0" y="374650"/>
          <p14:tracePt t="123278" x="0" y="3238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92" y="172190"/>
            <a:ext cx="8915400" cy="1790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92" y="2028825"/>
            <a:ext cx="11363325" cy="4829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6880" y="2495520"/>
              <a:ext cx="11011320" cy="411516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20" y="2486160"/>
                <a:ext cx="11030040" cy="4133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3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891"/>
    </mc:Choice>
    <mc:Fallback>
      <p:transition spd="slow" advTm="144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3" x="203200" y="349250"/>
          <p14:tracePt t="685" x="254000" y="406400"/>
          <p14:tracePt t="697" x="336550" y="476250"/>
          <p14:tracePt t="714" x="520700" y="635000"/>
          <p14:tracePt t="718" x="641350" y="698500"/>
          <p14:tracePt t="731" x="749300" y="755650"/>
          <p14:tracePt t="748" x="1079500" y="876300"/>
          <p14:tracePt t="764" x="1212850" y="920750"/>
          <p14:tracePt t="781" x="1320800" y="946150"/>
          <p14:tracePt t="797" x="1371600" y="952500"/>
          <p14:tracePt t="814" x="1384300" y="952500"/>
          <p14:tracePt t="831" x="1397000" y="952500"/>
          <p14:tracePt t="847" x="1403350" y="952500"/>
          <p14:tracePt t="864" x="1447800" y="952500"/>
          <p14:tracePt t="880" x="1485900" y="952500"/>
          <p14:tracePt t="897" x="1536700" y="952500"/>
          <p14:tracePt t="914" x="1562100" y="952500"/>
          <p14:tracePt t="931" x="1568450" y="952500"/>
          <p14:tracePt t="2062" x="1543050" y="952500"/>
          <p14:tracePt t="2076" x="1530350" y="946150"/>
          <p14:tracePt t="2080" x="1504950" y="939800"/>
          <p14:tracePt t="2086" x="1460500" y="933450"/>
          <p14:tracePt t="2103" x="1352550" y="901700"/>
          <p14:tracePt t="2119" x="1219200" y="869950"/>
          <p14:tracePt t="2136" x="1123950" y="857250"/>
          <p14:tracePt t="2153" x="1085850" y="850900"/>
          <p14:tracePt t="2169" x="1079500" y="850900"/>
          <p14:tracePt t="4391" x="1073150" y="850900"/>
          <p14:tracePt t="4408" x="1073150" y="844550"/>
          <p14:tracePt t="4422" x="1085850" y="831850"/>
          <p14:tracePt t="4432" x="1111250" y="825500"/>
          <p14:tracePt t="4443" x="1143000" y="819150"/>
          <p14:tracePt t="4460" x="1231900" y="806450"/>
          <p14:tracePt t="4476" x="1352550" y="787400"/>
          <p14:tracePt t="4493" x="1479550" y="781050"/>
          <p14:tracePt t="4509" x="1701800" y="755650"/>
          <p14:tracePt t="4526" x="1873250" y="755650"/>
          <p14:tracePt t="4543" x="2051050" y="749300"/>
          <p14:tracePt t="4559" x="2241550" y="736600"/>
          <p14:tracePt t="4576" x="2432050" y="736600"/>
          <p14:tracePt t="4593" x="2590800" y="736600"/>
          <p14:tracePt t="4610" x="2730500" y="736600"/>
          <p14:tracePt t="4626" x="2819400" y="717550"/>
          <p14:tracePt t="4643" x="2895600" y="711200"/>
          <p14:tracePt t="4660" x="2952750" y="711200"/>
          <p14:tracePt t="4676" x="2990850" y="704850"/>
          <p14:tracePt t="4693" x="3022600" y="692150"/>
          <p14:tracePt t="4710" x="3060700" y="692150"/>
          <p14:tracePt t="4727" x="3086100" y="685800"/>
          <p14:tracePt t="4743" x="3117850" y="673100"/>
          <p14:tracePt t="4760" x="3162300" y="673100"/>
          <p14:tracePt t="4777" x="3187700" y="660400"/>
          <p14:tracePt t="4793" x="3225800" y="660400"/>
          <p14:tracePt t="4810" x="3257550" y="654050"/>
          <p14:tracePt t="4827" x="3308350" y="654050"/>
          <p14:tracePt t="4843" x="3346450" y="654050"/>
          <p14:tracePt t="4860" x="3403600" y="654050"/>
          <p14:tracePt t="4876" x="3467100" y="654050"/>
          <p14:tracePt t="4894" x="3556000" y="654050"/>
          <p14:tracePt t="4910" x="3594100" y="654050"/>
          <p14:tracePt t="4927" x="3606800" y="654050"/>
          <p14:tracePt t="4944" x="3613150" y="654050"/>
          <p14:tracePt t="5145" x="3562350" y="654050"/>
          <p14:tracePt t="5151" x="3517900" y="654050"/>
          <p14:tracePt t="5162" x="3486150" y="654050"/>
          <p14:tracePt t="5170" x="3479800" y="654050"/>
          <p14:tracePt t="5668" x="3505200" y="654050"/>
          <p14:tracePt t="5674" x="3543300" y="654050"/>
          <p14:tracePt t="5686" x="3600450" y="654050"/>
          <p14:tracePt t="5693" x="3663950" y="654050"/>
          <p14:tracePt t="5709" x="3829050" y="654050"/>
          <p14:tracePt t="5726" x="4165600" y="673100"/>
          <p14:tracePt t="5743" x="4381500" y="723900"/>
          <p14:tracePt t="5760" x="4533900" y="749300"/>
          <p14:tracePt t="5776" x="4578350" y="749300"/>
          <p14:tracePt t="5793" x="4591050" y="749300"/>
          <p14:tracePt t="5945" x="4597400" y="749300"/>
          <p14:tracePt t="6001" x="4603750" y="749300"/>
          <p14:tracePt t="6018" x="4616450" y="749300"/>
          <p14:tracePt t="6072" x="4629150" y="749300"/>
          <p14:tracePt t="6083" x="4635500" y="749300"/>
          <p14:tracePt t="6434" x="4648200" y="749300"/>
          <p14:tracePt t="6441" x="4654550" y="749300"/>
          <p14:tracePt t="6449" x="4667250" y="749300"/>
          <p14:tracePt t="6458" x="4673600" y="749300"/>
          <p14:tracePt t="6474" x="4692650" y="781050"/>
          <p14:tracePt t="6491" x="4692650" y="882650"/>
          <p14:tracePt t="6508" x="4629150" y="1009650"/>
          <p14:tracePt t="6525" x="4514850" y="1130300"/>
          <p14:tracePt t="6541" x="4337050" y="1206500"/>
          <p14:tracePt t="6558" x="4165600" y="1231900"/>
          <p14:tracePt t="6574" x="4006850" y="1244600"/>
          <p14:tracePt t="6591" x="3848100" y="1244600"/>
          <p14:tracePt t="6608" x="3746500" y="1244600"/>
          <p14:tracePt t="6624" x="3695700" y="1244600"/>
          <p14:tracePt t="6641" x="3657600" y="1244600"/>
          <p14:tracePt t="6658" x="3625850" y="1244600"/>
          <p14:tracePt t="6675" x="3575050" y="1244600"/>
          <p14:tracePt t="6691" x="3536950" y="1244600"/>
          <p14:tracePt t="6708" x="3492500" y="1244600"/>
          <p14:tracePt t="6725" x="3460750" y="1250950"/>
          <p14:tracePt t="6731" x="3454400" y="1250950"/>
          <p14:tracePt t="6741" x="3435350" y="1250950"/>
          <p14:tracePt t="6758" x="3422650" y="1250950"/>
          <p14:tracePt t="6775" x="3397250" y="1250950"/>
          <p14:tracePt t="6791" x="3371850" y="1250950"/>
          <p14:tracePt t="6808" x="3327400" y="1250950"/>
          <p14:tracePt t="6825" x="3270250" y="1263650"/>
          <p14:tracePt t="6841" x="3181350" y="1263650"/>
          <p14:tracePt t="6858" x="3086100" y="1263650"/>
          <p14:tracePt t="6875" x="2978150" y="1263650"/>
          <p14:tracePt t="6891" x="2844800" y="1263650"/>
          <p14:tracePt t="6908" x="2654300" y="1263650"/>
          <p14:tracePt t="6925" x="2298700" y="1263650"/>
          <p14:tracePt t="6941" x="1974850" y="1263650"/>
          <p14:tracePt t="6959" x="1758950" y="1263650"/>
          <p14:tracePt t="6975" x="1720850" y="1263650"/>
          <p14:tracePt t="7009" x="1739900" y="1263650"/>
          <p14:tracePt t="7025" x="1866900" y="1270000"/>
          <p14:tracePt t="7042" x="2012950" y="1276350"/>
          <p14:tracePt t="7059" x="2127250" y="1276350"/>
          <p14:tracePt t="7075" x="2260600" y="1301750"/>
          <p14:tracePt t="7092" x="2419350" y="1314450"/>
          <p14:tracePt t="7108" x="2597150" y="1327150"/>
          <p14:tracePt t="7125" x="2768600" y="1352550"/>
          <p14:tracePt t="7142" x="2997200" y="1352550"/>
          <p14:tracePt t="7159" x="3225800" y="1352550"/>
          <p14:tracePt t="7175" x="3600450" y="1352550"/>
          <p14:tracePt t="7192" x="3829050" y="1352550"/>
          <p14:tracePt t="7208" x="4064000" y="1371600"/>
          <p14:tracePt t="7225" x="4279900" y="1371600"/>
          <p14:tracePt t="7233" x="4375150" y="1371600"/>
          <p14:tracePt t="7242" x="4489450" y="1371600"/>
          <p14:tracePt t="7258" x="4705350" y="1371600"/>
          <p14:tracePt t="7275" x="4914900" y="1371600"/>
          <p14:tracePt t="7292" x="5124450" y="1371600"/>
          <p14:tracePt t="7308" x="5353050" y="1371600"/>
          <p14:tracePt t="7325" x="5594350" y="1371600"/>
          <p14:tracePt t="7342" x="5842000" y="1371600"/>
          <p14:tracePt t="7359" x="6070600" y="1371600"/>
          <p14:tracePt t="7375" x="6381750" y="1327150"/>
          <p14:tracePt t="7392" x="6546850" y="1327150"/>
          <p14:tracePt t="7408" x="6686550" y="1327150"/>
          <p14:tracePt t="7425" x="6800850" y="1327150"/>
          <p14:tracePt t="7442" x="6902450" y="1327150"/>
          <p14:tracePt t="7458" x="7048500" y="1327150"/>
          <p14:tracePt t="7475" x="7207250" y="1346200"/>
          <p14:tracePt t="7492" x="7359650" y="1365250"/>
          <p14:tracePt t="7508" x="7531100" y="1371600"/>
          <p14:tracePt t="7525" x="7677150" y="1371600"/>
          <p14:tracePt t="7542" x="7785100" y="1390650"/>
          <p14:tracePt t="7559" x="7848600" y="1390650"/>
          <p14:tracePt t="7575" x="7924800" y="1390650"/>
          <p14:tracePt t="7593" x="7931150" y="1390650"/>
          <p14:tracePt t="7609" x="7937500" y="1390650"/>
          <p14:tracePt t="7787" x="7950200" y="1390650"/>
          <p14:tracePt t="7803" x="7969250" y="1390650"/>
          <p14:tracePt t="7811" x="7975600" y="1390650"/>
          <p14:tracePt t="7819" x="7994650" y="1390650"/>
          <p14:tracePt t="7825" x="8007350" y="1390650"/>
          <p14:tracePt t="7842" x="8045450" y="1390650"/>
          <p14:tracePt t="7859" x="8070850" y="1390650"/>
          <p14:tracePt t="7875" x="8083550" y="1390650"/>
          <p14:tracePt t="7909" x="8089900" y="1390650"/>
          <p14:tracePt t="7926" x="8096250" y="1390650"/>
          <p14:tracePt t="7943" x="8121650" y="1397000"/>
          <p14:tracePt t="7959" x="8159750" y="1397000"/>
          <p14:tracePt t="7976" x="8185150" y="1397000"/>
          <p14:tracePt t="7993" x="8204200" y="1397000"/>
          <p14:tracePt t="8153" x="8204200" y="1403350"/>
          <p14:tracePt t="8163" x="8185150" y="1416050"/>
          <p14:tracePt t="8168" x="8153400" y="1422400"/>
          <p14:tracePt t="8177" x="8115300" y="1422400"/>
          <p14:tracePt t="8193" x="8039100" y="1428750"/>
          <p14:tracePt t="8209" x="7893050" y="1435100"/>
          <p14:tracePt t="8226" x="7683500" y="1435100"/>
          <p14:tracePt t="8235" x="7556500" y="1435100"/>
          <p14:tracePt t="8243" x="7410450" y="1460500"/>
          <p14:tracePt t="8259" x="7188200" y="1466850"/>
          <p14:tracePt t="8276" x="7042150" y="1473200"/>
          <p14:tracePt t="8293" x="6934200" y="1473200"/>
          <p14:tracePt t="8309" x="6851650" y="1473200"/>
          <p14:tracePt t="8326" x="6800850" y="1473200"/>
          <p14:tracePt t="8343" x="6769100" y="1473200"/>
          <p14:tracePt t="8359" x="6731000" y="1473200"/>
          <p14:tracePt t="8376" x="6527800" y="1422400"/>
          <p14:tracePt t="8393" x="6140450" y="1327150"/>
          <p14:tracePt t="8409" x="5683250" y="1263650"/>
          <p14:tracePt t="8426" x="5461000" y="1263650"/>
          <p14:tracePt t="8443" x="5429250" y="1263650"/>
          <p14:tracePt t="8476" x="5429250" y="1257300"/>
          <p14:tracePt t="8493" x="5441950" y="1250950"/>
          <p14:tracePt t="8510" x="5518150" y="1250950"/>
          <p14:tracePt t="8526" x="5537200" y="1250950"/>
          <p14:tracePt t="8749" x="5524500" y="1250950"/>
          <p14:tracePt t="8753" x="5492750" y="1250950"/>
          <p14:tracePt t="8763" x="5435600" y="1250950"/>
          <p14:tracePt t="8772" x="5397500" y="1250950"/>
          <p14:tracePt t="8789" x="5321300" y="1250950"/>
          <p14:tracePt t="8805" x="5219700" y="1250950"/>
          <p14:tracePt t="8822" x="5105400" y="1244600"/>
          <p14:tracePt t="8840" x="4978400" y="1225550"/>
          <p14:tracePt t="8855" x="4965700" y="1225550"/>
          <p14:tracePt t="9094" x="4972050" y="1225550"/>
          <p14:tracePt t="9100" x="4997450" y="1225550"/>
          <p14:tracePt t="9109" x="5041900" y="1225550"/>
          <p14:tracePt t="9118" x="5073650" y="1244600"/>
          <p14:tracePt t="9135" x="5149850" y="1250950"/>
          <p14:tracePt t="9152" x="5302250" y="1250950"/>
          <p14:tracePt t="9168" x="5378450" y="1250950"/>
          <p14:tracePt t="9185" x="5441950" y="1250950"/>
          <p14:tracePt t="9201" x="5499100" y="1250950"/>
          <p14:tracePt t="9218" x="5543550" y="1250950"/>
          <p14:tracePt t="9235" x="5594350" y="1250950"/>
          <p14:tracePt t="9252" x="5645150" y="1250950"/>
          <p14:tracePt t="9268" x="5676900" y="1250950"/>
          <p14:tracePt t="9285" x="5695950" y="1250950"/>
          <p14:tracePt t="9302" x="5715000" y="1250950"/>
          <p14:tracePt t="9319" x="5727700" y="1250950"/>
          <p14:tracePt t="9336" x="5746750" y="1250950"/>
          <p14:tracePt t="9353" x="5791200" y="1250950"/>
          <p14:tracePt t="9368" x="5848350" y="1250950"/>
          <p14:tracePt t="9385" x="5911850" y="1250950"/>
          <p14:tracePt t="9402" x="5988050" y="1250950"/>
          <p14:tracePt t="9418" x="6051550" y="1250950"/>
          <p14:tracePt t="9435" x="6108700" y="1250950"/>
          <p14:tracePt t="9452" x="6159500" y="1250950"/>
          <p14:tracePt t="9468" x="6184900" y="1250950"/>
          <p14:tracePt t="9486" x="6216650" y="1250950"/>
          <p14:tracePt t="9502" x="6248400" y="1250950"/>
          <p14:tracePt t="9518" x="6299200" y="1250950"/>
          <p14:tracePt t="9535" x="6350000" y="1250950"/>
          <p14:tracePt t="9552" x="6400800" y="1250950"/>
          <p14:tracePt t="9569" x="6483350" y="1250950"/>
          <p14:tracePt t="9585" x="6515100" y="1250950"/>
          <p14:tracePt t="9602" x="6540500" y="1250950"/>
          <p14:tracePt t="9619" x="6572250" y="1257300"/>
          <p14:tracePt t="9636" x="6591300" y="1257300"/>
          <p14:tracePt t="9652" x="6629400" y="1257300"/>
          <p14:tracePt t="9669" x="6686550" y="1257300"/>
          <p14:tracePt t="9685" x="6750050" y="1257300"/>
          <p14:tracePt t="9702" x="6826250" y="1257300"/>
          <p14:tracePt t="9719" x="6902450" y="1257300"/>
          <p14:tracePt t="9725" x="6953250" y="1257300"/>
          <p14:tracePt t="9736" x="6997700" y="1257300"/>
          <p14:tracePt t="9752" x="7073900" y="1257300"/>
          <p14:tracePt t="9769" x="7181850" y="1257300"/>
          <p14:tracePt t="9785" x="7251700" y="1257300"/>
          <p14:tracePt t="9802" x="7346950" y="1257300"/>
          <p14:tracePt t="9819" x="7454900" y="1257300"/>
          <p14:tracePt t="9836" x="7550150" y="1257300"/>
          <p14:tracePt t="9852" x="7664450" y="1257300"/>
          <p14:tracePt t="9869" x="7785100" y="1257300"/>
          <p14:tracePt t="9885" x="7899400" y="1257300"/>
          <p14:tracePt t="9902" x="8026400" y="1257300"/>
          <p14:tracePt t="9920" x="8172450" y="1257300"/>
          <p14:tracePt t="9937" x="8312150" y="1257300"/>
          <p14:tracePt t="9952" x="8407400" y="1257300"/>
          <p14:tracePt t="9969" x="8477250" y="1257300"/>
          <p14:tracePt t="11228" x="8464550" y="1257300"/>
          <p14:tracePt t="11236" x="8407400" y="1276350"/>
          <p14:tracePt t="11246" x="8331200" y="1320800"/>
          <p14:tracePt t="11263" x="8128000" y="1422400"/>
          <p14:tracePt t="11279" x="7829550" y="1543050"/>
          <p14:tracePt t="11297" x="7391400" y="1682750"/>
          <p14:tracePt t="11313" x="6597650" y="1816100"/>
          <p14:tracePt t="11329" x="6019800" y="1873250"/>
          <p14:tracePt t="11346" x="5505450" y="1924050"/>
          <p14:tracePt t="11363" x="5111750" y="1936750"/>
          <p14:tracePt t="11380" x="4921250" y="1936750"/>
          <p14:tracePt t="11396" x="4775200" y="1949450"/>
          <p14:tracePt t="11413" x="4660900" y="1968500"/>
          <p14:tracePt t="11430" x="4552950" y="1987550"/>
          <p14:tracePt t="11446" x="4425950" y="2012950"/>
          <p14:tracePt t="11463" x="4292600" y="2019300"/>
          <p14:tracePt t="11480" x="4159250" y="2025650"/>
          <p14:tracePt t="11499" x="3905250" y="2025650"/>
          <p14:tracePt t="11513" x="3714750" y="2025650"/>
          <p14:tracePt t="11530" x="3524250" y="2025650"/>
          <p14:tracePt t="11546" x="3365500" y="2051050"/>
          <p14:tracePt t="11563" x="3295650" y="2057400"/>
          <p14:tracePt t="11580" x="3270250" y="2063750"/>
          <p14:tracePt t="11644" x="3263900" y="2063750"/>
          <p14:tracePt t="11660" x="3257550" y="2076450"/>
          <p14:tracePt t="11670" x="3244850" y="2082800"/>
          <p14:tracePt t="11674" x="3238500" y="2082800"/>
          <p14:tracePt t="11686" x="3213100" y="2089150"/>
          <p14:tracePt t="11700" x="3187700" y="2089150"/>
          <p14:tracePt t="11713" x="3067050" y="2095500"/>
          <p14:tracePt t="11730" x="2901950" y="2095500"/>
          <p14:tracePt t="11746" x="2692400" y="2095500"/>
          <p14:tracePt t="11763" x="2457450" y="2095500"/>
          <p14:tracePt t="11780" x="2286000" y="2095500"/>
          <p14:tracePt t="11796" x="2171700" y="2095500"/>
          <p14:tracePt t="11813" x="2120900" y="2095500"/>
          <p14:tracePt t="11830" x="2095500" y="2095500"/>
          <p14:tracePt t="11926" x="2076450" y="2082800"/>
          <p14:tracePt t="11931" x="2076450" y="2076450"/>
          <p14:tracePt t="11938" x="2070100" y="2076450"/>
          <p14:tracePt t="11946" x="2063750" y="2076450"/>
          <p14:tracePt t="11963" x="2057400" y="2076450"/>
          <p14:tracePt t="12030" x="2057400" y="2070100"/>
          <p14:tracePt t="12058" x="2051050" y="2063750"/>
          <p14:tracePt t="12075" x="2044700" y="2057400"/>
          <p14:tracePt t="12084" x="2038350" y="2051050"/>
          <p14:tracePt t="12103" x="2038350" y="2032000"/>
          <p14:tracePt t="12117" x="2032000" y="2019300"/>
          <p14:tracePt t="12122" x="2025650" y="2006600"/>
          <p14:tracePt t="12139" x="2019300" y="2006600"/>
          <p14:tracePt t="13103" x="2038350" y="2000250"/>
          <p14:tracePt t="13112" x="2070100" y="1993900"/>
          <p14:tracePt t="13120" x="2095500" y="1981200"/>
          <p14:tracePt t="13137" x="2146300" y="1981200"/>
          <p14:tracePt t="13154" x="2209800" y="1974850"/>
          <p14:tracePt t="13170" x="2298700" y="1974850"/>
          <p14:tracePt t="13187" x="2336800" y="1974850"/>
          <p14:tracePt t="13204" x="2355850" y="1974850"/>
          <p14:tracePt t="13221" x="2374900" y="1974850"/>
          <p14:tracePt t="13237" x="2381250" y="1974850"/>
          <p14:tracePt t="13244" x="2387600" y="1974850"/>
          <p14:tracePt t="13254" x="2393950" y="1974850"/>
          <p14:tracePt t="13271" x="2406650" y="1974850"/>
          <p14:tracePt t="13679" x="2425700" y="1974850"/>
          <p14:tracePt t="13684" x="2432050" y="1974850"/>
          <p14:tracePt t="13693" x="2457450" y="1974850"/>
          <p14:tracePt t="13703" x="2482850" y="1974850"/>
          <p14:tracePt t="13720" x="2565400" y="1974850"/>
          <p14:tracePt t="13727" x="2616200" y="1974850"/>
          <p14:tracePt t="13737" x="2673350" y="1981200"/>
          <p14:tracePt t="13756" x="2806700" y="1993900"/>
          <p14:tracePt t="13773" x="2838450" y="1993900"/>
          <p14:tracePt t="13787" x="2851150" y="2000250"/>
          <p14:tracePt t="13997" x="2870200" y="2000250"/>
          <p14:tracePt t="14004" x="2895600" y="2000250"/>
          <p14:tracePt t="14014" x="2914650" y="2000250"/>
          <p14:tracePt t="14023" x="2946400" y="2000250"/>
          <p14:tracePt t="14039" x="3028950" y="2000250"/>
          <p14:tracePt t="14056" x="3105150" y="1987550"/>
          <p14:tracePt t="14072" x="3162300" y="1981200"/>
          <p14:tracePt t="14089" x="3168650" y="1974850"/>
          <p14:tracePt t="14189" x="3187700" y="1974850"/>
          <p14:tracePt t="14206" x="3194050" y="1974850"/>
          <p14:tracePt t="14229" x="3213100" y="1968500"/>
          <p14:tracePt t="14251" x="3232150" y="1968500"/>
          <p14:tracePt t="14261" x="3238500" y="1968500"/>
          <p14:tracePt t="14267" x="3244850" y="1968500"/>
          <p14:tracePt t="14284" x="3257550" y="1968500"/>
          <p14:tracePt t="14316" x="3263900" y="1968500"/>
          <p14:tracePt t="15597" x="3263900" y="1962150"/>
          <p14:tracePt t="15612" x="3276600" y="1962150"/>
          <p14:tracePt t="15620" x="3295650" y="1962150"/>
          <p14:tracePt t="15628" x="3327400" y="1962150"/>
          <p14:tracePt t="15642" x="3384550" y="1962150"/>
          <p14:tracePt t="15654" x="3498850" y="1962150"/>
          <p14:tracePt t="15670" x="3651250" y="1962150"/>
          <p14:tracePt t="15687" x="3835400" y="1962150"/>
          <p14:tracePt t="15703" x="4038600" y="1962150"/>
          <p14:tracePt t="15720" x="4248150" y="1962150"/>
          <p14:tracePt t="15737" x="4406900" y="1962150"/>
          <p14:tracePt t="15743" x="4457700" y="1962150"/>
          <p14:tracePt t="15754" x="4514850" y="1962150"/>
          <p14:tracePt t="15770" x="4552950" y="1962150"/>
          <p14:tracePt t="15787" x="4572000" y="1962150"/>
          <p14:tracePt t="15862" x="4578350" y="1962150"/>
          <p14:tracePt t="15878" x="4597400" y="1949450"/>
          <p14:tracePt t="15884" x="4603750" y="1949450"/>
          <p14:tracePt t="15893" x="4610100" y="1949450"/>
          <p14:tracePt t="15904" x="4629150" y="1949450"/>
          <p14:tracePt t="15921" x="4635500" y="1949450"/>
          <p14:tracePt t="15937" x="4648200" y="1949450"/>
          <p14:tracePt t="15981" x="4654550" y="1949450"/>
          <p14:tracePt t="15991" x="4660900" y="1949450"/>
          <p14:tracePt t="15997" x="4667250" y="1949450"/>
          <p14:tracePt t="16006" x="4673600" y="1949450"/>
          <p14:tracePt t="16020" x="4679950" y="1949450"/>
          <p14:tracePt t="16038" x="4699000" y="1949450"/>
          <p14:tracePt t="16054" x="4711700" y="1936750"/>
          <p14:tracePt t="16071" x="4724400" y="1930400"/>
          <p14:tracePt t="16087" x="4730750" y="1924050"/>
          <p14:tracePt t="16121" x="4743450" y="1924050"/>
          <p14:tracePt t="16165" x="4743450" y="1917700"/>
          <p14:tracePt t="16181" x="4743450" y="1911350"/>
          <p14:tracePt t="16193" x="4743450" y="1898650"/>
          <p14:tracePt t="16204" x="4743450" y="1892300"/>
          <p14:tracePt t="16212" x="4730750" y="1892300"/>
          <p14:tracePt t="16221" x="4724400" y="1892300"/>
          <p14:tracePt t="17792" x="4743450" y="1892300"/>
          <p14:tracePt t="17801" x="4756150" y="1892300"/>
          <p14:tracePt t="17809" x="4781550" y="1892300"/>
          <p14:tracePt t="17817" x="4806950" y="1892300"/>
          <p14:tracePt t="17833" x="4851400" y="1905000"/>
          <p14:tracePt t="17850" x="4876800" y="1911350"/>
          <p14:tracePt t="17867" x="4902200" y="1917700"/>
          <p14:tracePt t="17884" x="4914900" y="1917700"/>
          <p14:tracePt t="18128" x="4914900" y="1924050"/>
          <p14:tracePt t="18135" x="4921250" y="1930400"/>
          <p14:tracePt t="18159" x="4940300" y="1930400"/>
          <p14:tracePt t="18176" x="4965700" y="1936750"/>
          <p14:tracePt t="18181" x="4978400" y="1936750"/>
          <p14:tracePt t="18193" x="5010150" y="1936750"/>
          <p14:tracePt t="18202" x="5035550" y="1943100"/>
          <p14:tracePt t="18218" x="5092700" y="1955800"/>
          <p14:tracePt t="18235" x="5137150" y="1962150"/>
          <p14:tracePt t="18252" x="5149850" y="1962150"/>
          <p14:tracePt t="18302" x="5156200" y="1962150"/>
          <p14:tracePt t="18310" x="5168900" y="1968500"/>
          <p14:tracePt t="18319" x="5175250" y="1968500"/>
          <p14:tracePt t="18335" x="5213350" y="1974850"/>
          <p14:tracePt t="18352" x="5257800" y="1987550"/>
          <p14:tracePt t="18369" x="5308600" y="1993900"/>
          <p14:tracePt t="18386" x="5365750" y="2000250"/>
          <p14:tracePt t="18402" x="5397500" y="2006600"/>
          <p14:tracePt t="18419" x="5441950" y="2012950"/>
          <p14:tracePt t="18436" x="5492750" y="2012950"/>
          <p14:tracePt t="18452" x="5543550" y="2012950"/>
          <p14:tracePt t="18469" x="5568950" y="2012950"/>
          <p14:tracePt t="18485" x="5588000" y="2012950"/>
          <p14:tracePt t="18502" x="5619750" y="2012950"/>
          <p14:tracePt t="18519" x="5651500" y="2012950"/>
          <p14:tracePt t="18535" x="5676900" y="2012950"/>
          <p14:tracePt t="18552" x="5715000" y="2012950"/>
          <p14:tracePt t="18569" x="5740400" y="2006600"/>
          <p14:tracePt t="18585" x="5759450" y="2006600"/>
          <p14:tracePt t="18602" x="5778500" y="2006600"/>
          <p14:tracePt t="18619" x="5791200" y="2006600"/>
          <p14:tracePt t="18637" x="5810250" y="1993900"/>
          <p14:tracePt t="18652" x="5835650" y="1993900"/>
          <p14:tracePt t="18669" x="5848350" y="1987550"/>
          <p14:tracePt t="18685" x="5854700" y="1987550"/>
          <p14:tracePt t="18833" x="5861050" y="1987550"/>
          <p14:tracePt t="19449" x="5861050" y="1993900"/>
          <p14:tracePt t="19457" x="5880100" y="2006600"/>
          <p14:tracePt t="19467" x="5911850" y="2019300"/>
          <p14:tracePt t="19474" x="5937250" y="2032000"/>
          <p14:tracePt t="19491" x="5956300" y="2044700"/>
          <p14:tracePt t="19507" x="5949950" y="2095500"/>
          <p14:tracePt t="19524" x="5588000" y="2095500"/>
          <p14:tracePt t="19541" x="5422900" y="2032000"/>
          <p14:tracePt t="19816" x="5410200" y="2019300"/>
          <p14:tracePt t="19831" x="5403850" y="2025650"/>
          <p14:tracePt t="19855" x="5397500" y="2025650"/>
          <p14:tracePt t="19863" x="5384800" y="2032000"/>
          <p14:tracePt t="19870" x="5384800" y="2038350"/>
          <p14:tracePt t="19880" x="5378450" y="2044700"/>
          <p14:tracePt t="19890" x="5378450" y="2057400"/>
          <p14:tracePt t="19907" x="5378450" y="2063750"/>
          <p14:tracePt t="20042" x="5359400" y="2063750"/>
          <p14:tracePt t="20057" x="5353050" y="2063750"/>
          <p14:tracePt t="20067" x="5340350" y="2063750"/>
          <p14:tracePt t="20080" x="5334000" y="2063750"/>
          <p14:tracePt t="20097" x="5327650" y="2063750"/>
          <p14:tracePt t="20159" x="5314950" y="2070100"/>
          <p14:tracePt t="20864" x="5334000" y="2070100"/>
          <p14:tracePt t="20870" x="5346700" y="2070100"/>
          <p14:tracePt t="20878" x="5378450" y="2070100"/>
          <p14:tracePt t="20887" x="5397500" y="2070100"/>
          <p14:tracePt t="20904" x="5416550" y="2070100"/>
          <p14:tracePt t="20921" x="5422900" y="2070100"/>
          <p14:tracePt t="20954" x="5429250" y="2070100"/>
          <p14:tracePt t="21129" x="5410200" y="2070100"/>
          <p14:tracePt t="21135" x="5359400" y="2089150"/>
          <p14:tracePt t="21144" x="5308600" y="2095500"/>
          <p14:tracePt t="21160" x="5168900" y="2120900"/>
          <p14:tracePt t="21177" x="5041900" y="2152650"/>
          <p14:tracePt t="21193" x="4921250" y="2184400"/>
          <p14:tracePt t="21210" x="4787900" y="2222500"/>
          <p14:tracePt t="21227" x="4660900" y="2266950"/>
          <p14:tracePt t="21243" x="4546600" y="2298700"/>
          <p14:tracePt t="21250" x="4502150" y="2311400"/>
          <p14:tracePt t="21260" x="4476750" y="2311400"/>
          <p14:tracePt t="21276" x="4470400" y="2317750"/>
          <p14:tracePt t="21298" x="4457700" y="2317750"/>
          <p14:tracePt t="21319" x="4451350" y="2324100"/>
          <p14:tracePt t="21344" x="4425950" y="2330450"/>
          <p14:tracePt t="21359" x="4406900" y="2330450"/>
          <p14:tracePt t="21367" x="4400550" y="2336800"/>
          <p14:tracePt t="21377" x="4387850" y="2343150"/>
          <p14:tracePt t="21393" x="4356100" y="2349500"/>
          <p14:tracePt t="21410" x="4318000" y="2362200"/>
          <p14:tracePt t="21427" x="4273550" y="2362200"/>
          <p14:tracePt t="21443" x="4210050" y="2362200"/>
          <p14:tracePt t="21460" x="4108450" y="2362200"/>
          <p14:tracePt t="21477" x="3949700" y="2362200"/>
          <p14:tracePt t="21495" x="3644900" y="2362200"/>
          <p14:tracePt t="21510" x="3422650" y="2362200"/>
          <p14:tracePt t="21527" x="3244850" y="2362200"/>
          <p14:tracePt t="21543" x="3124200" y="2362200"/>
          <p14:tracePt t="21560" x="3086100" y="2362200"/>
          <p14:tracePt t="21577" x="3073400" y="2362200"/>
          <p14:tracePt t="21610" x="3054350" y="2362200"/>
          <p14:tracePt t="21627" x="3041650" y="2362200"/>
          <p14:tracePt t="21643" x="2997200" y="2362200"/>
          <p14:tracePt t="21660" x="2933700" y="2362200"/>
          <p14:tracePt t="21677" x="2844800" y="2362200"/>
          <p14:tracePt t="21697" x="2736850" y="2362200"/>
          <p14:tracePt t="21710" x="2565400" y="2362200"/>
          <p14:tracePt t="21727" x="2489200" y="2362200"/>
          <p14:tracePt t="21743" x="2438400" y="2368550"/>
          <p14:tracePt t="21760" x="2419350" y="2368550"/>
          <p14:tracePt t="21823" x="2413000" y="2374900"/>
          <p14:tracePt t="21864" x="2413000" y="2381250"/>
          <p14:tracePt t="21881" x="2406650" y="2387600"/>
          <p14:tracePt t="21903" x="2393950" y="2393950"/>
          <p14:tracePt t="21928" x="2381250" y="2400300"/>
          <p14:tracePt t="21935" x="2381250" y="2406650"/>
          <p14:tracePt t="21951" x="2374900" y="2406650"/>
          <p14:tracePt t="21968" x="2368550" y="2406650"/>
          <p14:tracePt t="21978" x="2355850" y="2413000"/>
          <p14:tracePt t="21994" x="2349500" y="2413000"/>
          <p14:tracePt t="22010" x="2324100" y="2419350"/>
          <p14:tracePt t="22027" x="2311400" y="2432050"/>
          <p14:tracePt t="22044" x="2298700" y="2432050"/>
          <p14:tracePt t="22061" x="2298700" y="2438400"/>
          <p14:tracePt t="22128" x="2292350" y="2438400"/>
          <p14:tracePt t="22143" x="2292350" y="2432050"/>
          <p14:tracePt t="22151" x="2298700" y="2419350"/>
          <p14:tracePt t="22161" x="2298700" y="2406650"/>
          <p14:tracePt t="22178" x="2324100" y="2368550"/>
          <p14:tracePt t="22194" x="2349500" y="2330450"/>
          <p14:tracePt t="22211" x="2368550" y="2298700"/>
          <p14:tracePt t="22227" x="2381250" y="2266950"/>
          <p14:tracePt t="22244" x="2381250" y="2235200"/>
          <p14:tracePt t="22252" x="2381250" y="2228850"/>
          <p14:tracePt t="22261" x="2381250" y="2216150"/>
          <p14:tracePt t="22280" x="2343150" y="2178050"/>
          <p14:tracePt t="22294" x="2286000" y="2133600"/>
          <p14:tracePt t="22311" x="2146300" y="2070100"/>
          <p14:tracePt t="22328" x="1962150" y="2000250"/>
          <p14:tracePt t="22344" x="1797050" y="1917700"/>
          <p14:tracePt t="22361" x="1708150" y="1879600"/>
          <p14:tracePt t="22378" x="1670050" y="1860550"/>
          <p14:tracePt t="22394" x="1663700" y="1860550"/>
          <p14:tracePt t="22547" x="1651000" y="1860550"/>
          <p14:tracePt t="22554" x="1644650" y="1854200"/>
          <p14:tracePt t="22571" x="1625600" y="1854200"/>
          <p14:tracePt t="22578" x="1612900" y="1854200"/>
          <p14:tracePt t="22595" x="1524000" y="1847850"/>
          <p14:tracePt t="22611" x="1441450" y="1847850"/>
          <p14:tracePt t="22628" x="1371600" y="1847850"/>
          <p14:tracePt t="22644" x="1339850" y="1847850"/>
          <p14:tracePt t="22661" x="1327150" y="1847850"/>
          <p14:tracePt t="22842" x="1346200" y="1847850"/>
          <p14:tracePt t="22850" x="1384300" y="1847850"/>
          <p14:tracePt t="22861" x="1447800" y="1847850"/>
          <p14:tracePt t="22866" x="1524000" y="1847850"/>
          <p14:tracePt t="22883" x="1758950" y="1847850"/>
          <p14:tracePt t="22900" x="2133600" y="1778000"/>
          <p14:tracePt t="22916" x="2800350" y="1587500"/>
          <p14:tracePt t="22934" x="3556000" y="1352550"/>
          <p14:tracePt t="22952" x="4699000" y="1111250"/>
          <p14:tracePt t="22967" x="5346700" y="1009650"/>
          <p14:tracePt t="22984" x="5867400" y="927100"/>
          <p14:tracePt t="23000" x="6318250" y="876300"/>
          <p14:tracePt t="23017" x="6623050" y="876300"/>
          <p14:tracePt t="23033" x="6737350" y="876300"/>
          <p14:tracePt t="23050" x="6743700" y="876300"/>
          <p14:tracePt t="23096" x="6737350" y="876300"/>
          <p14:tracePt t="23107" x="6724650" y="876300"/>
          <p14:tracePt t="23117" x="6718300" y="876300"/>
          <p14:tracePt t="23224" x="6711950" y="882650"/>
          <p14:tracePt t="23232" x="6705600" y="889000"/>
          <p14:tracePt t="23240" x="6699250" y="901700"/>
          <p14:tracePt t="23250" x="6692900" y="908050"/>
          <p14:tracePt t="23267" x="6667500" y="933450"/>
          <p14:tracePt t="23284" x="6629400" y="971550"/>
          <p14:tracePt t="23300" x="6521450" y="1022350"/>
          <p14:tracePt t="23317" x="6343650" y="1079500"/>
          <p14:tracePt t="23334" x="6083300" y="1155700"/>
          <p14:tracePt t="23351" x="5607050" y="1289050"/>
          <p14:tracePt t="23367" x="5448300" y="1295400"/>
          <p14:tracePt t="23384" x="5359400" y="1295400"/>
          <p14:tracePt t="23400" x="5327650" y="1295400"/>
          <p14:tracePt t="23417" x="5321300" y="1295400"/>
          <p14:tracePt t="23688" x="5327650" y="1289050"/>
          <p14:tracePt t="23697" x="5340350" y="1289050"/>
          <p14:tracePt t="23704" x="5372100" y="1289050"/>
          <p14:tracePt t="23712" x="5422900" y="1289050"/>
          <p14:tracePt t="23729" x="5562600" y="1289050"/>
          <p14:tracePt t="23745" x="5784850" y="1289050"/>
          <p14:tracePt t="23762" x="6197600" y="1289050"/>
          <p14:tracePt t="23779" x="6800850" y="1289050"/>
          <p14:tracePt t="23795" x="7423150" y="1289050"/>
          <p14:tracePt t="23812" x="7874000" y="1289050"/>
          <p14:tracePt t="23829" x="8166100" y="1289050"/>
          <p14:tracePt t="23845" x="8293100" y="1289050"/>
          <p14:tracePt t="23862" x="8331200" y="1289050"/>
          <p14:tracePt t="23879" x="8337550" y="1289050"/>
          <p14:tracePt t="24115" x="8318500" y="1289050"/>
          <p14:tracePt t="24120" x="8267700" y="1295400"/>
          <p14:tracePt t="24130" x="8216900" y="1301750"/>
          <p14:tracePt t="24139" x="8128000" y="1339850"/>
          <p14:tracePt t="24156" x="7747000" y="1435100"/>
          <p14:tracePt t="24172" x="7067550" y="1581150"/>
          <p14:tracePt t="24189" x="6292850" y="1714500"/>
          <p14:tracePt t="24206" x="5499100" y="1809750"/>
          <p14:tracePt t="24226" x="4311650" y="1943100"/>
          <p14:tracePt t="24239" x="3930650" y="2019300"/>
          <p14:tracePt t="24244" x="3581400" y="2038350"/>
          <p14:tracePt t="24256" x="3060700" y="2114550"/>
          <p14:tracePt t="24272" x="2851150" y="2146300"/>
          <p14:tracePt t="24289" x="2787650" y="2171700"/>
          <p14:tracePt t="24306" x="2755900" y="2184400"/>
          <p14:tracePt t="24322" x="2755900" y="2197100"/>
          <p14:tracePt t="24339" x="2755900" y="2222500"/>
          <p14:tracePt t="24356" x="2755900" y="2241550"/>
          <p14:tracePt t="24372" x="2755900" y="2254250"/>
          <p14:tracePt t="24389" x="2736850" y="2279650"/>
          <p14:tracePt t="24406" x="2730500" y="2286000"/>
          <p14:tracePt t="24424" x="2717800" y="2298700"/>
          <p14:tracePt t="24439" x="2692400" y="2317750"/>
          <p14:tracePt t="24456" x="2628900" y="2362200"/>
          <p14:tracePt t="24472" x="2540000" y="2400300"/>
          <p14:tracePt t="24489" x="2457450" y="2438400"/>
          <p14:tracePt t="24506" x="2368550" y="2451100"/>
          <p14:tracePt t="24523" x="2317750" y="2470150"/>
          <p14:tracePt t="24539" x="2266950" y="2470150"/>
          <p14:tracePt t="24556" x="2228850" y="2470150"/>
          <p14:tracePt t="24573" x="2216150" y="2470150"/>
          <p14:tracePt t="24642" x="2209800" y="2470150"/>
          <p14:tracePt t="24656" x="2203450" y="2470150"/>
          <p14:tracePt t="24665" x="2190750" y="2470150"/>
          <p14:tracePt t="24680" x="2184400" y="2463800"/>
          <p14:tracePt t="24689" x="2178050" y="2457450"/>
          <p14:tracePt t="24714" x="2171700" y="2444750"/>
          <p14:tracePt t="24729" x="2165350" y="2444750"/>
          <p14:tracePt t="24739" x="2159000" y="2444750"/>
          <p14:tracePt t="24850" x="2146300" y="2444750"/>
          <p14:tracePt t="24865" x="2139950" y="2444750"/>
          <p14:tracePt t="24897" x="2133600" y="2444750"/>
          <p14:tracePt t="24905" x="2127250" y="2444750"/>
          <p14:tracePt t="24913" x="2120900" y="2444750"/>
          <p14:tracePt t="24923" x="2108200" y="2438400"/>
          <p14:tracePt t="24940" x="2101850" y="2438400"/>
          <p14:tracePt t="25009" x="2095500" y="2438400"/>
          <p14:tracePt t="25074" x="2089150" y="2438400"/>
          <p14:tracePt t="25105" x="2076450" y="2438400"/>
          <p14:tracePt t="25113" x="2070100" y="2438400"/>
          <p14:tracePt t="25146" x="2063750" y="2438400"/>
          <p14:tracePt t="25152" x="2057400" y="2438400"/>
          <p14:tracePt t="25163" x="2051050" y="2444750"/>
          <p14:tracePt t="25173" x="2044700" y="2451100"/>
          <p14:tracePt t="25190" x="2032000" y="2457450"/>
          <p14:tracePt t="25207" x="2025650" y="2470150"/>
          <p14:tracePt t="25224" x="2025650" y="2489200"/>
          <p14:tracePt t="25240" x="2025650" y="2501900"/>
          <p14:tracePt t="25257" x="2051050" y="2508250"/>
          <p14:tracePt t="25273" x="2095500" y="2514600"/>
          <p14:tracePt t="25290" x="2133600" y="2520950"/>
          <p14:tracePt t="25307" x="2159000" y="2520950"/>
          <p14:tracePt t="25323" x="2190750" y="2520950"/>
          <p14:tracePt t="25340" x="2247900" y="2520950"/>
          <p14:tracePt t="25357" x="2311400" y="2520950"/>
          <p14:tracePt t="25373" x="2381250" y="2514600"/>
          <p14:tracePt t="25390" x="2444750" y="2514600"/>
          <p14:tracePt t="25409" x="2597150" y="2514600"/>
          <p14:tracePt t="25425" x="2711450" y="2514600"/>
          <p14:tracePt t="25440" x="2813050" y="2514600"/>
          <p14:tracePt t="25457" x="2908300" y="2514600"/>
          <p14:tracePt t="25473" x="3003550" y="2514600"/>
          <p14:tracePt t="25490" x="3060700" y="2501900"/>
          <p14:tracePt t="25507" x="3079750" y="2501900"/>
          <p14:tracePt t="25523" x="3086100" y="2495550"/>
          <p14:tracePt t="25557" x="3092450" y="2495550"/>
          <p14:tracePt t="25574" x="3105150" y="2495550"/>
          <p14:tracePt t="25591" x="3162300" y="2495550"/>
          <p14:tracePt t="25607" x="3238500" y="2495550"/>
          <p14:tracePt t="25624" x="3378200" y="2495550"/>
          <p14:tracePt t="25640" x="3454400" y="2495550"/>
          <p14:tracePt t="25657" x="3511550" y="2495550"/>
          <p14:tracePt t="25673" x="3581400" y="2495550"/>
          <p14:tracePt t="25690" x="3683000" y="2508250"/>
          <p14:tracePt t="25707" x="3790950" y="2508250"/>
          <p14:tracePt t="25723" x="3905250" y="2508250"/>
          <p14:tracePt t="25740" x="3994150" y="2508250"/>
          <p14:tracePt t="25746" x="4038600" y="2508250"/>
          <p14:tracePt t="25757" x="4070350" y="2508250"/>
          <p14:tracePt t="25774" x="4114800" y="2508250"/>
          <p14:tracePt t="25790" x="4146550" y="2508250"/>
          <p14:tracePt t="25807" x="4165600" y="2514600"/>
          <p14:tracePt t="25824" x="4203700" y="2520950"/>
          <p14:tracePt t="25840" x="4241800" y="2520950"/>
          <p14:tracePt t="25857" x="4286250" y="2520950"/>
          <p14:tracePt t="25874" x="4311650" y="2520950"/>
          <p14:tracePt t="25890" x="4318000" y="2520950"/>
          <p14:tracePt t="26004" x="4330700" y="2520950"/>
          <p14:tracePt t="26030" x="4337050" y="2527300"/>
          <p14:tracePt t="26066" x="4337050" y="2533650"/>
          <p14:tracePt t="26074" x="4318000" y="2540000"/>
          <p14:tracePt t="26083" x="4279900" y="2540000"/>
          <p14:tracePt t="26091" x="4260850" y="2540000"/>
          <p14:tracePt t="26107" x="4197350" y="2540000"/>
          <p14:tracePt t="26124" x="4108450" y="2540000"/>
          <p14:tracePt t="26141" x="3994150" y="2540000"/>
          <p14:tracePt t="26157" x="3835400" y="2540000"/>
          <p14:tracePt t="26174" x="3683000" y="2540000"/>
          <p14:tracePt t="26191" x="3600450" y="2540000"/>
          <p14:tracePt t="26208" x="3568700" y="2540000"/>
          <p14:tracePt t="26300" x="3562350" y="2540000"/>
          <p14:tracePt t="26308" x="3556000" y="2540000"/>
          <p14:tracePt t="26314" x="3549650" y="2540000"/>
          <p14:tracePt t="26324" x="3543300" y="2540000"/>
          <p14:tracePt t="26411" x="3536950" y="2540000"/>
          <p14:tracePt t="26417" x="3530600" y="2540000"/>
          <p14:tracePt t="26425" x="3517900" y="2540000"/>
          <p14:tracePt t="26441" x="3486150" y="2540000"/>
          <p14:tracePt t="26458" x="3473450" y="2540000"/>
          <p14:tracePt t="26474" x="3467100" y="2540000"/>
          <p14:tracePt t="26491" x="3460750" y="2540000"/>
          <p14:tracePt t="26507" x="3422650" y="2540000"/>
          <p14:tracePt t="26524" x="3359150" y="2546350"/>
          <p14:tracePt t="26541" x="3270250" y="2546350"/>
          <p14:tracePt t="26557" x="3206750" y="2546350"/>
          <p14:tracePt t="26575" x="3175000" y="2546350"/>
          <p14:tracePt t="26747" x="3181350" y="2546350"/>
          <p14:tracePt t="26779" x="3194050" y="2546350"/>
          <p14:tracePt t="26786" x="3200400" y="2546350"/>
          <p14:tracePt t="26930" x="3206750" y="2546350"/>
          <p14:tracePt t="26938" x="3225800" y="2546350"/>
          <p14:tracePt t="26954" x="3251200" y="2546350"/>
          <p14:tracePt t="26965" x="3257550" y="2546350"/>
          <p14:tracePt t="26975" x="3289300" y="2540000"/>
          <p14:tracePt t="26994" x="3352800" y="2533650"/>
          <p14:tracePt t="27009" x="3397250" y="2533650"/>
          <p14:tracePt t="27025" x="3460750" y="2533650"/>
          <p14:tracePt t="27041" x="3530600" y="2533650"/>
          <p14:tracePt t="27058" x="3594100" y="2533650"/>
          <p14:tracePt t="27075" x="3657600" y="2533650"/>
          <p14:tracePt t="27091" x="3714750" y="2533650"/>
          <p14:tracePt t="27108" x="3759200" y="2533650"/>
          <p14:tracePt t="27125" x="3765550" y="2533650"/>
          <p14:tracePt t="27158" x="3771900" y="2533650"/>
          <p14:tracePt t="27202" x="3784600" y="2533650"/>
          <p14:tracePt t="27217" x="3797300" y="2533650"/>
          <p14:tracePt t="27227" x="3803650" y="2533650"/>
          <p14:tracePt t="27233" x="3829050" y="2533650"/>
          <p14:tracePt t="27245" x="3841750" y="2533650"/>
          <p14:tracePt t="27258" x="3898900" y="2533650"/>
          <p14:tracePt t="27275" x="3981450" y="2533650"/>
          <p14:tracePt t="27292" x="4102100" y="2533650"/>
          <p14:tracePt t="27308" x="4229100" y="2533650"/>
          <p14:tracePt t="27325" x="4305300" y="2533650"/>
          <p14:tracePt t="27341" x="4343400" y="2533650"/>
          <p14:tracePt t="27359" x="4356100" y="2533650"/>
          <p14:tracePt t="28029" x="4362450" y="2533650"/>
          <p14:tracePt t="28037" x="4368800" y="2533650"/>
          <p14:tracePt t="28046" x="4387850" y="2533650"/>
          <p14:tracePt t="28053" x="4394200" y="2533650"/>
          <p14:tracePt t="28070" x="4438650" y="2533650"/>
          <p14:tracePt t="28087" x="4476750" y="2533650"/>
          <p14:tracePt t="28104" x="4521200" y="2533650"/>
          <p14:tracePt t="28121" x="4572000" y="2533650"/>
          <p14:tracePt t="28137" x="4629150" y="2533650"/>
          <p14:tracePt t="28154" x="4686300" y="2540000"/>
          <p14:tracePt t="28170" x="4705350" y="2540000"/>
          <p14:tracePt t="28187" x="4711700" y="2540000"/>
          <p14:tracePt t="28550" x="4718050" y="2540000"/>
          <p14:tracePt t="28557" x="4743450" y="2546350"/>
          <p14:tracePt t="28566" x="4749800" y="2546350"/>
          <p14:tracePt t="28575" x="4775200" y="2546350"/>
          <p14:tracePt t="28592" x="4870450" y="2571750"/>
          <p14:tracePt t="28611" x="5003800" y="2578100"/>
          <p14:tracePt t="28625" x="5207000" y="2603500"/>
          <p14:tracePt t="28642" x="5314950" y="2603500"/>
          <p14:tracePt t="28659" x="5353050" y="2603500"/>
          <p14:tracePt t="28675" x="5372100" y="2603500"/>
          <p14:tracePt t="28764" x="5378450" y="2603500"/>
          <p14:tracePt t="28788" x="5391150" y="2603500"/>
          <p14:tracePt t="29083" x="5391150" y="2609850"/>
          <p14:tracePt t="29098" x="5391150" y="2616200"/>
          <p14:tracePt t="29106" x="5365750" y="2628900"/>
          <p14:tracePt t="29115" x="5321300" y="2641600"/>
          <p14:tracePt t="29123" x="5245100" y="2641600"/>
          <p14:tracePt t="29140" x="5111750" y="2673350"/>
          <p14:tracePt t="29156" x="5016500" y="2692400"/>
          <p14:tracePt t="29173" x="4921250" y="2730500"/>
          <p14:tracePt t="29190" x="4889500" y="2743200"/>
          <p14:tracePt t="29206" x="4889500" y="2749550"/>
          <p14:tracePt t="29414" x="4883150" y="2749550"/>
          <p14:tracePt t="29421" x="4876800" y="2749550"/>
          <p14:tracePt t="29450" x="4864100" y="2749550"/>
          <p14:tracePt t="29467" x="4864100" y="2743200"/>
          <p14:tracePt t="29476" x="4864100" y="2736850"/>
          <p14:tracePt t="29483" x="4864100" y="2730500"/>
          <p14:tracePt t="29492" x="4864100" y="2724150"/>
          <p14:tracePt t="29514" x="4864100" y="2717800"/>
          <p14:tracePt t="29555" x="4864100" y="2705100"/>
          <p14:tracePt t="30997" x="4870450" y="2705100"/>
          <p14:tracePt t="31004" x="4870450" y="2711450"/>
          <p14:tracePt t="31012" x="4864100" y="2717800"/>
          <p14:tracePt t="31028" x="4838700" y="2743200"/>
          <p14:tracePt t="31045" x="4819650" y="2768600"/>
          <p14:tracePt t="31062" x="4806950" y="2774950"/>
          <p14:tracePt t="31078" x="4800600" y="2787650"/>
          <p14:tracePt t="31340" x="4800600" y="2781300"/>
          <p14:tracePt t="31355" x="4800600" y="2774950"/>
          <p14:tracePt t="31380" x="4800600" y="2768600"/>
          <p14:tracePt t="31387" x="4800600" y="2762250"/>
          <p14:tracePt t="31412" x="4800600" y="2755900"/>
          <p14:tracePt t="31565" x="4806950" y="2749550"/>
          <p14:tracePt t="31582" x="4813300" y="2743200"/>
          <p14:tracePt t="31589" x="4819650" y="2736850"/>
          <p14:tracePt t="31623" x="4826000" y="2730500"/>
          <p14:tracePt t="31639" x="4826000" y="2724150"/>
          <p14:tracePt t="31670" x="4832350" y="2724150"/>
          <p14:tracePt t="31685" x="4832350" y="2717800"/>
          <p14:tracePt t="32726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60" y="633690"/>
            <a:ext cx="10420350" cy="4276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1120" y="1504800"/>
              <a:ext cx="7709400" cy="29786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1760" y="1495440"/>
                <a:ext cx="7728120" cy="2997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4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16"/>
    </mc:Choice>
    <mc:Fallback>
      <p:transition spd="slow" advTm="35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13" y="197944"/>
            <a:ext cx="10506075" cy="1685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13" y="2301536"/>
            <a:ext cx="11401425" cy="3657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5800" y="698400"/>
              <a:ext cx="11309760" cy="525204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440" y="689040"/>
                <a:ext cx="11328480" cy="5270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4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54"/>
    </mc:Choice>
    <mc:Fallback>
      <p:transition spd="slow" advTm="77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" y="868717"/>
            <a:ext cx="8677275" cy="5067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9760" y="1352520"/>
              <a:ext cx="5321520" cy="42105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0400" y="1343160"/>
                <a:ext cx="5340240" cy="4229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85"/>
    </mc:Choice>
    <mc:Fallback>
      <p:transition spd="slow" advTm="5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51" y="207745"/>
            <a:ext cx="8277225" cy="2181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06" y="2529304"/>
            <a:ext cx="9906000" cy="4257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1000" y="1289160"/>
              <a:ext cx="9309240" cy="541044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1640" y="1279800"/>
                <a:ext cx="9327960" cy="5429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61"/>
    </mc:Choice>
    <mc:Fallback>
      <p:transition spd="slow" advTm="99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98" y="0"/>
            <a:ext cx="11115675" cy="2371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8" y="2549278"/>
            <a:ext cx="7781925" cy="3867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7960" y="1041480"/>
              <a:ext cx="10280880" cy="5245200"/>
            </p14:xfrm>
          </p:contentPart>
        </mc:Choice>
        <mc:Fallback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600" y="1032120"/>
                <a:ext cx="10299600" cy="5263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3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86"/>
    </mc:Choice>
    <mc:Fallback>
      <p:transition spd="slow" advTm="135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11</Words>
  <Application>Microsoft Office PowerPoint</Application>
  <PresentationFormat>와이드스크린</PresentationFormat>
  <Paragraphs>4</Paragraphs>
  <Slides>24</Slides>
  <Notes>0</Notes>
  <HiddenSlides>0</HiddenSlides>
  <MMClips>24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6</cp:revision>
  <dcterms:created xsi:type="dcterms:W3CDTF">2021-05-05T00:20:07Z</dcterms:created>
  <dcterms:modified xsi:type="dcterms:W3CDTF">2021-05-05T01:53:44Z</dcterms:modified>
</cp:coreProperties>
</file>